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8" r:id="rId1"/>
    <p:sldMasterId id="2147484230" r:id="rId2"/>
  </p:sldMasterIdLst>
  <p:notesMasterIdLst>
    <p:notesMasterId r:id="rId17"/>
  </p:notesMasterIdLst>
  <p:sldIdLst>
    <p:sldId id="386" r:id="rId3"/>
    <p:sldId id="353" r:id="rId4"/>
    <p:sldId id="369" r:id="rId5"/>
    <p:sldId id="364" r:id="rId6"/>
    <p:sldId id="366" r:id="rId7"/>
    <p:sldId id="367" r:id="rId8"/>
    <p:sldId id="371" r:id="rId9"/>
    <p:sldId id="372" r:id="rId10"/>
    <p:sldId id="373" r:id="rId11"/>
    <p:sldId id="374" r:id="rId12"/>
    <p:sldId id="375" r:id="rId13"/>
    <p:sldId id="376" r:id="rId14"/>
    <p:sldId id="382" r:id="rId15"/>
    <p:sldId id="383" r:id="rId16"/>
  </p:sldIdLst>
  <p:sldSz cx="9144000" cy="6858000" type="screen4x3"/>
  <p:notesSz cx="6858000" cy="9144000"/>
  <p:custDataLst>
    <p:tags r:id="rId18"/>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B932D"/>
    <a:srgbClr val="FFFFD5"/>
    <a:srgbClr val="FFFFDD"/>
    <a:srgbClr val="FFFFE3"/>
    <a:srgbClr val="FFFFE1"/>
    <a:srgbClr val="FFFCF3"/>
    <a:srgbClr val="FFFBEF"/>
    <a:srgbClr val="FFFFF7"/>
    <a:srgbClr val="FFFFE7"/>
    <a:srgbClr val="FFFF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4217" autoAdjust="0"/>
    <p:restoredTop sz="94286" autoAdjust="0"/>
  </p:normalViewPr>
  <p:slideViewPr>
    <p:cSldViewPr>
      <p:cViewPr varScale="1">
        <p:scale>
          <a:sx n="75" d="100"/>
          <a:sy n="75" d="100"/>
        </p:scale>
        <p:origin x="882" y="5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gs" Target="tags/tag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Контейнер за горния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Контейнер за 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DDCC4E-0992-4A0D-B9E6-7AB9FFAC804A}" type="datetimeFigureOut">
              <a:rPr lang="en-US" smtClean="0"/>
              <a:t>3/10/2025</a:t>
            </a:fld>
            <a:endParaRPr lang="en-US"/>
          </a:p>
        </p:txBody>
      </p:sp>
      <p:sp>
        <p:nvSpPr>
          <p:cNvPr id="4" name="Контейнер за изображение на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Контейнер за бележ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bg-BG" smtClean="0"/>
              <a:t>Редактиране на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a:p>
        </p:txBody>
      </p:sp>
      <p:sp>
        <p:nvSpPr>
          <p:cNvPr id="6" name="Контейнер за долния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Контейнер за номер н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37DC3A-28CF-42CE-BEF6-1EA7F5CA54C2}" type="slidenum">
              <a:rPr lang="en-US" smtClean="0"/>
              <a:t>‹#›</a:t>
            </a:fld>
            <a:endParaRPr lang="en-US"/>
          </a:p>
        </p:txBody>
      </p:sp>
    </p:spTree>
    <p:extLst>
      <p:ext uri="{BB962C8B-B14F-4D97-AF65-F5344CB8AC3E}">
        <p14:creationId xmlns:p14="http://schemas.microsoft.com/office/powerpoint/2010/main" val="2947925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Контейнер за изображение на слайда 1"/>
          <p:cNvSpPr>
            <a:spLocks noGrp="1" noRot="1" noChangeAspect="1"/>
          </p:cNvSpPr>
          <p:nvPr>
            <p:ph type="sldImg"/>
          </p:nvPr>
        </p:nvSpPr>
        <p:spPr/>
      </p:sp>
      <p:sp>
        <p:nvSpPr>
          <p:cNvPr id="3" name="Контейнер за бележки 2"/>
          <p:cNvSpPr>
            <a:spLocks noGrp="1"/>
          </p:cNvSpPr>
          <p:nvPr>
            <p:ph type="body" idx="1"/>
          </p:nvPr>
        </p:nvSpPr>
        <p:spPr/>
        <p:txBody>
          <a:bodyPr/>
          <a:lstStyle/>
          <a:p>
            <a:endParaRPr lang="en-US" dirty="0"/>
          </a:p>
        </p:txBody>
      </p:sp>
      <p:sp>
        <p:nvSpPr>
          <p:cNvPr id="4" name="Контейнер за номер на слайда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037DC3A-28CF-42CE-BEF6-1EA7F5CA54C2}"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10375173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Контейнер за изображение на слайда 1"/>
          <p:cNvSpPr>
            <a:spLocks noGrp="1" noRot="1" noChangeAspect="1"/>
          </p:cNvSpPr>
          <p:nvPr>
            <p:ph type="sldImg"/>
          </p:nvPr>
        </p:nvSpPr>
        <p:spPr/>
      </p:sp>
      <p:sp>
        <p:nvSpPr>
          <p:cNvPr id="3" name="Контейнер за бележки 2"/>
          <p:cNvSpPr>
            <a:spLocks noGrp="1"/>
          </p:cNvSpPr>
          <p:nvPr>
            <p:ph type="body" idx="1"/>
          </p:nvPr>
        </p:nvSpPr>
        <p:spPr/>
        <p:txBody>
          <a:bodyPr/>
          <a:lstStyle/>
          <a:p>
            <a:endParaRPr lang="en-US" dirty="0"/>
          </a:p>
        </p:txBody>
      </p:sp>
      <p:sp>
        <p:nvSpPr>
          <p:cNvPr id="4" name="Контейнер за номер на слайда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037DC3A-28CF-42CE-BEF6-1EA7F5CA54C2}"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32049135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Контейнер за изображение на слайда 1"/>
          <p:cNvSpPr>
            <a:spLocks noGrp="1" noRot="1" noChangeAspect="1"/>
          </p:cNvSpPr>
          <p:nvPr>
            <p:ph type="sldImg"/>
          </p:nvPr>
        </p:nvSpPr>
        <p:spPr/>
      </p:sp>
      <p:sp>
        <p:nvSpPr>
          <p:cNvPr id="3" name="Контейнер за бележки 2"/>
          <p:cNvSpPr>
            <a:spLocks noGrp="1"/>
          </p:cNvSpPr>
          <p:nvPr>
            <p:ph type="body" idx="1"/>
          </p:nvPr>
        </p:nvSpPr>
        <p:spPr/>
        <p:txBody>
          <a:bodyPr/>
          <a:lstStyle/>
          <a:p>
            <a:endParaRPr lang="en-US" dirty="0"/>
          </a:p>
        </p:txBody>
      </p:sp>
      <p:sp>
        <p:nvSpPr>
          <p:cNvPr id="4" name="Контейнер за номер на слайда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037DC3A-28CF-42CE-BEF6-1EA7F5CA54C2}"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2834956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Контейнер за изображение на слайда 1"/>
          <p:cNvSpPr>
            <a:spLocks noGrp="1" noRot="1" noChangeAspect="1"/>
          </p:cNvSpPr>
          <p:nvPr>
            <p:ph type="sldImg"/>
          </p:nvPr>
        </p:nvSpPr>
        <p:spPr/>
      </p:sp>
      <p:sp>
        <p:nvSpPr>
          <p:cNvPr id="3" name="Контейнер за бележки 2"/>
          <p:cNvSpPr>
            <a:spLocks noGrp="1"/>
          </p:cNvSpPr>
          <p:nvPr>
            <p:ph type="body" idx="1"/>
          </p:nvPr>
        </p:nvSpPr>
        <p:spPr/>
        <p:txBody>
          <a:bodyPr/>
          <a:lstStyle/>
          <a:p>
            <a:endParaRPr lang="en-US" dirty="0"/>
          </a:p>
        </p:txBody>
      </p:sp>
      <p:sp>
        <p:nvSpPr>
          <p:cNvPr id="4" name="Контейнер за номер на слайда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037DC3A-28CF-42CE-BEF6-1EA7F5CA54C2}"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7790538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Контейнер за изображение на слайда 1"/>
          <p:cNvSpPr>
            <a:spLocks noGrp="1" noRot="1" noChangeAspect="1"/>
          </p:cNvSpPr>
          <p:nvPr>
            <p:ph type="sldImg"/>
          </p:nvPr>
        </p:nvSpPr>
        <p:spPr/>
      </p:sp>
      <p:sp>
        <p:nvSpPr>
          <p:cNvPr id="3" name="Контейнер за бележки 2"/>
          <p:cNvSpPr>
            <a:spLocks noGrp="1"/>
          </p:cNvSpPr>
          <p:nvPr>
            <p:ph type="body" idx="1"/>
          </p:nvPr>
        </p:nvSpPr>
        <p:spPr/>
        <p:txBody>
          <a:bodyPr/>
          <a:lstStyle/>
          <a:p>
            <a:endParaRPr lang="en-US" dirty="0"/>
          </a:p>
        </p:txBody>
      </p:sp>
      <p:sp>
        <p:nvSpPr>
          <p:cNvPr id="4" name="Контейнер за номер на слайда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037DC3A-28CF-42CE-BEF6-1EA7F5CA54C2}"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27330658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Контейнер за изображение на слайда 1"/>
          <p:cNvSpPr>
            <a:spLocks noGrp="1" noRot="1" noChangeAspect="1"/>
          </p:cNvSpPr>
          <p:nvPr>
            <p:ph type="sldImg"/>
          </p:nvPr>
        </p:nvSpPr>
        <p:spPr/>
      </p:sp>
      <p:sp>
        <p:nvSpPr>
          <p:cNvPr id="3" name="Контейнер за бележки 2"/>
          <p:cNvSpPr>
            <a:spLocks noGrp="1"/>
          </p:cNvSpPr>
          <p:nvPr>
            <p:ph type="body" idx="1"/>
          </p:nvPr>
        </p:nvSpPr>
        <p:spPr/>
        <p:txBody>
          <a:bodyPr/>
          <a:lstStyle/>
          <a:p>
            <a:endParaRPr lang="en-US" dirty="0"/>
          </a:p>
        </p:txBody>
      </p:sp>
      <p:sp>
        <p:nvSpPr>
          <p:cNvPr id="4" name="Контейнер за номер на слайда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037DC3A-28CF-42CE-BEF6-1EA7F5CA54C2}"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24760561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Контейнер за изображение на слайда 1"/>
          <p:cNvSpPr>
            <a:spLocks noGrp="1" noRot="1" noChangeAspect="1"/>
          </p:cNvSpPr>
          <p:nvPr>
            <p:ph type="sldImg"/>
          </p:nvPr>
        </p:nvSpPr>
        <p:spPr/>
      </p:sp>
      <p:sp>
        <p:nvSpPr>
          <p:cNvPr id="3" name="Контейнер за бележки 2"/>
          <p:cNvSpPr>
            <a:spLocks noGrp="1"/>
          </p:cNvSpPr>
          <p:nvPr>
            <p:ph type="body" idx="1"/>
          </p:nvPr>
        </p:nvSpPr>
        <p:spPr/>
        <p:txBody>
          <a:bodyPr/>
          <a:lstStyle/>
          <a:p>
            <a:endParaRPr lang="en-US" dirty="0"/>
          </a:p>
        </p:txBody>
      </p:sp>
      <p:sp>
        <p:nvSpPr>
          <p:cNvPr id="4" name="Контейнер за номер на слайда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037DC3A-28CF-42CE-BEF6-1EA7F5CA54C2}"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39405207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Контейнер за изображение на слайда 1"/>
          <p:cNvSpPr>
            <a:spLocks noGrp="1" noRot="1" noChangeAspect="1"/>
          </p:cNvSpPr>
          <p:nvPr>
            <p:ph type="sldImg"/>
          </p:nvPr>
        </p:nvSpPr>
        <p:spPr/>
      </p:sp>
      <p:sp>
        <p:nvSpPr>
          <p:cNvPr id="3" name="Контейнер за бележки 2"/>
          <p:cNvSpPr>
            <a:spLocks noGrp="1"/>
          </p:cNvSpPr>
          <p:nvPr>
            <p:ph type="body" idx="1"/>
          </p:nvPr>
        </p:nvSpPr>
        <p:spPr/>
        <p:txBody>
          <a:bodyPr/>
          <a:lstStyle/>
          <a:p>
            <a:endParaRPr lang="en-US" dirty="0"/>
          </a:p>
        </p:txBody>
      </p:sp>
      <p:sp>
        <p:nvSpPr>
          <p:cNvPr id="4" name="Контейнер за номер на слайда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037DC3A-28CF-42CE-BEF6-1EA7F5CA54C2}"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14528511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cxnSp>
        <p:nvCxnSpPr>
          <p:cNvPr id="4" name="Straight Connector 3"/>
          <p:cNvCxnSpPr/>
          <p:nvPr/>
        </p:nvCxnSpPr>
        <p:spPr>
          <a:xfrm>
            <a:off x="146367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470852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4540250" y="3525838"/>
            <a:ext cx="46038" cy="46037"/>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anchor="ctr"/>
          <a:lstStyle/>
          <a:p>
            <a:pPr algn="ctr">
              <a:defRPr/>
            </a:pPr>
            <a:endParaRPr lang="en-US"/>
          </a:p>
        </p:txBody>
      </p:sp>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28" name="Title 27"/>
          <p:cNvSpPr>
            <a:spLocks noGrp="1"/>
          </p:cNvSpPr>
          <p:nvPr>
            <p:ph type="ctrTitle"/>
          </p:nvPr>
        </p:nvSpPr>
        <p:spPr>
          <a:xfrm>
            <a:off x="457200" y="1433732"/>
            <a:ext cx="8305800" cy="1981200"/>
          </a:xfrm>
          <a:ln w="6350" cap="rnd">
            <a:noFill/>
          </a:ln>
        </p:spPr>
        <p:txBody>
          <a:bodyPr>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lang="en-US" smtClean="0"/>
              <a:t>Click to edit Master title style</a:t>
            </a:r>
            <a:endParaRPr lang="en-US"/>
          </a:p>
        </p:txBody>
      </p:sp>
      <p:sp>
        <p:nvSpPr>
          <p:cNvPr id="7" name="Date Placeholder 14"/>
          <p:cNvSpPr>
            <a:spLocks noGrp="1"/>
          </p:cNvSpPr>
          <p:nvPr>
            <p:ph type="dt" sz="half" idx="10"/>
          </p:nvPr>
        </p:nvSpPr>
        <p:spPr/>
        <p:txBody>
          <a:bodyPr/>
          <a:lstStyle>
            <a:lvl1pPr>
              <a:defRPr/>
            </a:lvl1pPr>
          </a:lstStyle>
          <a:p>
            <a:pPr>
              <a:defRPr/>
            </a:pPr>
            <a:fld id="{0B2A4EE3-04E6-4783-AEBD-938B4825A223}" type="datetimeFigureOut">
              <a:rPr lang="en-US"/>
              <a:pPr>
                <a:defRPr/>
              </a:pPr>
              <a:t>3/10/2025</a:t>
            </a:fld>
            <a:endParaRPr lang="en-US"/>
          </a:p>
        </p:txBody>
      </p:sp>
      <p:sp>
        <p:nvSpPr>
          <p:cNvPr id="8" name="Slide Number Placeholder 15"/>
          <p:cNvSpPr>
            <a:spLocks noGrp="1"/>
          </p:cNvSpPr>
          <p:nvPr>
            <p:ph type="sldNum" sz="quarter" idx="11"/>
          </p:nvPr>
        </p:nvSpPr>
        <p:spPr/>
        <p:txBody>
          <a:bodyPr/>
          <a:lstStyle>
            <a:lvl1pPr>
              <a:defRPr/>
            </a:lvl1pPr>
          </a:lstStyle>
          <a:p>
            <a:pPr>
              <a:defRPr/>
            </a:pPr>
            <a:fld id="{4B3C54EF-92B8-492E-B55F-2F3C18979822}" type="slidenum">
              <a:rPr lang="en-US"/>
              <a:pPr>
                <a:defRPr/>
              </a:pPr>
              <a:t>‹#›</a:t>
            </a:fld>
            <a:endParaRPr lang="en-US"/>
          </a:p>
        </p:txBody>
      </p:sp>
      <p:sp>
        <p:nvSpPr>
          <p:cNvPr id="10" name="Footer Placeholder 16"/>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2594598620"/>
      </p:ext>
    </p:extLst>
  </p:cSld>
  <p:clrMapOvr>
    <a:masterClrMapping/>
  </p:clrMapOvr>
  <p:transition spd="slow">
    <p:blinds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Title 16"/>
          <p:cNvSpPr>
            <a:spLocks noGrp="1"/>
          </p:cNvSpPr>
          <p:nvPr>
            <p:ph type="title"/>
          </p:nvPr>
        </p:nvSpPr>
        <p:spPr/>
        <p:txBody>
          <a:bodyPr rtlCol="0"/>
          <a:lstStyle/>
          <a:p>
            <a:r>
              <a:rPr lang="en-US" smtClean="0"/>
              <a:t>Click to edit Master title style</a:t>
            </a:r>
            <a:endParaRPr lang="en-US"/>
          </a:p>
        </p:txBody>
      </p:sp>
      <p:sp>
        <p:nvSpPr>
          <p:cNvPr id="4" name="Date Placeholder 23"/>
          <p:cNvSpPr>
            <a:spLocks noGrp="1"/>
          </p:cNvSpPr>
          <p:nvPr>
            <p:ph type="dt" sz="half" idx="10"/>
          </p:nvPr>
        </p:nvSpPr>
        <p:spPr/>
        <p:txBody>
          <a:bodyPr/>
          <a:lstStyle>
            <a:lvl1pPr>
              <a:defRPr/>
            </a:lvl1pPr>
          </a:lstStyle>
          <a:p>
            <a:pPr>
              <a:defRPr/>
            </a:pPr>
            <a:fld id="{1E857DC2-1E82-4BAB-8EAE-74194E77A876}" type="datetimeFigureOut">
              <a:rPr lang="en-US"/>
              <a:pPr>
                <a:defRPr/>
              </a:pPr>
              <a:t>3/10/2025</a:t>
            </a:fld>
            <a:endParaRPr lang="en-US"/>
          </a:p>
        </p:txBody>
      </p:sp>
      <p:sp>
        <p:nvSpPr>
          <p:cNvPr id="5" name="Footer Placeholder 9"/>
          <p:cNvSpPr>
            <a:spLocks noGrp="1"/>
          </p:cNvSpPr>
          <p:nvPr>
            <p:ph type="ftr" sz="quarter" idx="11"/>
          </p:nvPr>
        </p:nvSpPr>
        <p:spPr/>
        <p:txBody>
          <a:bodyPr/>
          <a:lstStyle>
            <a:lvl1pPr>
              <a:defRPr/>
            </a:lvl1pPr>
          </a:lstStyle>
          <a:p>
            <a:pPr>
              <a:defRPr/>
            </a:pPr>
            <a:endParaRPr lang="en-US"/>
          </a:p>
        </p:txBody>
      </p:sp>
      <p:sp>
        <p:nvSpPr>
          <p:cNvPr id="6" name="Slide Number Placeholder 21"/>
          <p:cNvSpPr>
            <a:spLocks noGrp="1"/>
          </p:cNvSpPr>
          <p:nvPr>
            <p:ph type="sldNum" sz="quarter" idx="12"/>
          </p:nvPr>
        </p:nvSpPr>
        <p:spPr/>
        <p:txBody>
          <a:bodyPr/>
          <a:lstStyle>
            <a:lvl1pPr>
              <a:defRPr/>
            </a:lvl1pPr>
          </a:lstStyle>
          <a:p>
            <a:pPr>
              <a:defRPr/>
            </a:pPr>
            <a:fld id="{B6293F97-D577-4884-A126-60BB79A1B2B6}" type="slidenum">
              <a:rPr lang="en-US"/>
              <a:pPr>
                <a:defRPr/>
              </a:pPr>
              <a:t>‹#›</a:t>
            </a:fld>
            <a:endParaRPr lang="en-US"/>
          </a:p>
        </p:txBody>
      </p:sp>
    </p:spTree>
    <p:extLst>
      <p:ext uri="{BB962C8B-B14F-4D97-AF65-F5344CB8AC3E}">
        <p14:creationId xmlns:p14="http://schemas.microsoft.com/office/powerpoint/2010/main" val="866507560"/>
      </p:ext>
    </p:extLst>
  </p:cSld>
  <p:clrMapOvr>
    <a:masterClrMapping/>
  </p:clrMapOvr>
  <p:transition spd="slow">
    <p:blinds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3"/>
          <p:cNvCxnSpPr/>
          <p:nvPr/>
        </p:nvCxnSpPr>
        <p:spPr>
          <a:xfrm>
            <a:off x="685800" y="4916488"/>
            <a:ext cx="7924800" cy="4762"/>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lang="en-US" smtClean="0"/>
              <a:t>Click to edit Master title style</a:t>
            </a:r>
            <a:endParaRPr lang="en-US"/>
          </a:p>
        </p:txBody>
      </p:sp>
      <p:sp>
        <p:nvSpPr>
          <p:cNvPr id="3" name="Text Placeholder 2"/>
          <p:cNvSpPr>
            <a:spLocks noGrp="1"/>
          </p:cNvSpPr>
          <p:nvPr>
            <p:ph type="body" idx="1"/>
          </p:nvPr>
        </p:nvSpPr>
        <p:spPr>
          <a:xfrm>
            <a:off x="685800" y="4958864"/>
            <a:ext cx="7924800" cy="984736"/>
          </a:xfrm>
        </p:spPr>
        <p:txBody>
          <a:bodyPr/>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1AAD359-8B60-4739-BA4A-CEFD38330F15}" type="datetimeFigureOut">
              <a:rPr lang="en-US"/>
              <a:pPr>
                <a:defRPr/>
              </a:pPr>
              <a:t>3/10/2025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7E5DCA3-2810-4E32-AB67-22231688F7F7}" type="slidenum">
              <a:rPr lang="en-US"/>
              <a:pPr>
                <a:defRPr/>
              </a:pPr>
              <a:t>‹#›</a:t>
            </a:fld>
            <a:endParaRPr lang="en-US"/>
          </a:p>
        </p:txBody>
      </p:sp>
    </p:spTree>
    <p:extLst>
      <p:ext uri="{BB962C8B-B14F-4D97-AF65-F5344CB8AC3E}">
        <p14:creationId xmlns:p14="http://schemas.microsoft.com/office/powerpoint/2010/main" val="3659332761"/>
      </p:ext>
    </p:extLst>
  </p:cSld>
  <p:clrMapOvr>
    <a:masterClrMapping/>
  </p:clrMapOvr>
  <p:transition spd="slow">
    <p:blinds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11" name="Content Placeholder 10"/>
          <p:cNvSpPr>
            <a:spLocks noGrp="1"/>
          </p:cNvSpPr>
          <p:nvPr>
            <p:ph sz="half" idx="1"/>
          </p:nvPr>
        </p:nvSpPr>
        <p:spPr>
          <a:xfrm>
            <a:off x="457200" y="1524000"/>
            <a:ext cx="4059936"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half" idx="2"/>
          </p:nvPr>
        </p:nvSpPr>
        <p:spPr>
          <a:xfrm>
            <a:off x="4648200" y="1524000"/>
            <a:ext cx="4059936"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3"/>
          <p:cNvSpPr>
            <a:spLocks noGrp="1"/>
          </p:cNvSpPr>
          <p:nvPr>
            <p:ph type="dt" sz="half" idx="10"/>
          </p:nvPr>
        </p:nvSpPr>
        <p:spPr/>
        <p:txBody>
          <a:bodyPr/>
          <a:lstStyle>
            <a:lvl1pPr>
              <a:defRPr/>
            </a:lvl1pPr>
          </a:lstStyle>
          <a:p>
            <a:pPr>
              <a:defRPr/>
            </a:pPr>
            <a:fld id="{A712D374-1904-4A2F-BE0D-3D3AF91D39E2}" type="datetimeFigureOut">
              <a:rPr lang="en-US"/>
              <a:pPr>
                <a:defRPr/>
              </a:pPr>
              <a:t>3/10/2025</a:t>
            </a:fld>
            <a:endParaRPr lang="en-US"/>
          </a:p>
        </p:txBody>
      </p:sp>
      <p:sp>
        <p:nvSpPr>
          <p:cNvPr id="6" name="Footer Placeholder 9"/>
          <p:cNvSpPr>
            <a:spLocks noGrp="1"/>
          </p:cNvSpPr>
          <p:nvPr>
            <p:ph type="ftr" sz="quarter" idx="11"/>
          </p:nvPr>
        </p:nvSpPr>
        <p:spPr/>
        <p:txBody>
          <a:bodyPr/>
          <a:lstStyle>
            <a:lvl1pPr>
              <a:defRPr/>
            </a:lvl1pPr>
          </a:lstStyle>
          <a:p>
            <a:pPr>
              <a:defRPr/>
            </a:pPr>
            <a:endParaRPr lang="en-US"/>
          </a:p>
        </p:txBody>
      </p:sp>
      <p:sp>
        <p:nvSpPr>
          <p:cNvPr id="7" name="Slide Number Placeholder 21"/>
          <p:cNvSpPr>
            <a:spLocks noGrp="1"/>
          </p:cNvSpPr>
          <p:nvPr>
            <p:ph type="sldNum" sz="quarter" idx="12"/>
          </p:nvPr>
        </p:nvSpPr>
        <p:spPr/>
        <p:txBody>
          <a:bodyPr/>
          <a:lstStyle>
            <a:lvl1pPr>
              <a:defRPr/>
            </a:lvl1pPr>
          </a:lstStyle>
          <a:p>
            <a:pPr>
              <a:defRPr/>
            </a:pPr>
            <a:fld id="{E9A35E56-AF29-4DAA-881C-09A227732985}" type="slidenum">
              <a:rPr lang="en-US"/>
              <a:pPr>
                <a:defRPr/>
              </a:pPr>
              <a:t>‹#›</a:t>
            </a:fld>
            <a:endParaRPr lang="en-US"/>
          </a:p>
        </p:txBody>
      </p:sp>
    </p:spTree>
    <p:extLst>
      <p:ext uri="{BB962C8B-B14F-4D97-AF65-F5344CB8AC3E}">
        <p14:creationId xmlns:p14="http://schemas.microsoft.com/office/powerpoint/2010/main" val="337974321"/>
      </p:ext>
    </p:extLst>
  </p:cSld>
  <p:clrMapOvr>
    <a:masterClrMapping/>
  </p:clrMapOvr>
  <p:transition spd="slow">
    <p:blinds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a:off x="563563" y="2179638"/>
            <a:ext cx="3748087"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754563" y="2179638"/>
            <a:ext cx="3749675"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4" name="Content Placeholder 33"/>
          <p:cNvSpPr>
            <a:spLocks noGrp="1"/>
          </p:cNvSpPr>
          <p:nvPr>
            <p:ph sz="quarter" idx="4"/>
          </p:nvPr>
        </p:nvSpPr>
        <p:spPr>
          <a:xfrm>
            <a:off x="4649788" y="2201896"/>
            <a:ext cx="4038600"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Title 1"/>
          <p:cNvSpPr>
            <a:spLocks noGrp="1"/>
          </p:cNvSpPr>
          <p:nvPr>
            <p:ph type="title"/>
          </p:nvPr>
        </p:nvSpPr>
        <p:spPr>
          <a:xfrm>
            <a:off x="457200" y="155448"/>
            <a:ext cx="8229600" cy="1143000"/>
          </a:xfrm>
        </p:spPr>
        <p:txBody>
          <a:bodyPr/>
          <a:lstStyle>
            <a:lvl1pPr>
              <a:defRPr/>
            </a:lvl1pPr>
          </a:lstStyle>
          <a:p>
            <a:r>
              <a:rPr lang="en-US" smtClean="0"/>
              <a:t>Click to edit Master title style</a:t>
            </a:r>
            <a:endParaRPr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9" name="Slide Number Placeholder 8"/>
          <p:cNvSpPr>
            <a:spLocks noGrp="1"/>
          </p:cNvSpPr>
          <p:nvPr>
            <p:ph type="sldNum" sz="quarter" idx="10"/>
          </p:nvPr>
        </p:nvSpPr>
        <p:spPr/>
        <p:txBody>
          <a:bodyPr/>
          <a:lstStyle>
            <a:lvl1pPr>
              <a:defRPr/>
            </a:lvl1pPr>
          </a:lstStyle>
          <a:p>
            <a:pPr>
              <a:defRPr/>
            </a:pPr>
            <a:fld id="{3658B799-B16C-4558-8F5B-1D525B867B78}" type="slidenum">
              <a:rPr lang="en-US"/>
              <a:pPr>
                <a:defRPr/>
              </a:pPr>
              <a:t>‹#›</a:t>
            </a:fld>
            <a:endParaRPr lang="en-US"/>
          </a:p>
        </p:txBody>
      </p:sp>
      <p:sp>
        <p:nvSpPr>
          <p:cNvPr id="10" name="Footer Placeholder 7"/>
          <p:cNvSpPr>
            <a:spLocks noGrp="1"/>
          </p:cNvSpPr>
          <p:nvPr>
            <p:ph type="ftr" sz="quarter" idx="11"/>
          </p:nvPr>
        </p:nvSpPr>
        <p:spPr/>
        <p:txBody>
          <a:bodyPr/>
          <a:lstStyle>
            <a:lvl1pPr>
              <a:defRPr/>
            </a:lvl1pPr>
          </a:lstStyle>
          <a:p>
            <a:pPr>
              <a:defRPr/>
            </a:pPr>
            <a:endParaRPr lang="en-US"/>
          </a:p>
        </p:txBody>
      </p:sp>
      <p:sp>
        <p:nvSpPr>
          <p:cNvPr id="11" name="Date Placeholder 6"/>
          <p:cNvSpPr>
            <a:spLocks noGrp="1"/>
          </p:cNvSpPr>
          <p:nvPr>
            <p:ph type="dt" sz="half" idx="12"/>
          </p:nvPr>
        </p:nvSpPr>
        <p:spPr/>
        <p:txBody>
          <a:bodyPr/>
          <a:lstStyle>
            <a:lvl1pPr>
              <a:defRPr/>
            </a:lvl1pPr>
          </a:lstStyle>
          <a:p>
            <a:pPr>
              <a:defRPr/>
            </a:pPr>
            <a:fld id="{11142834-9A5D-4206-9833-1ADA99A2FB07}" type="datetimeFigureOut">
              <a:rPr lang="en-US"/>
              <a:pPr>
                <a:defRPr/>
              </a:pPr>
              <a:t>3/10/2025</a:t>
            </a:fld>
            <a:endParaRPr lang="en-US"/>
          </a:p>
        </p:txBody>
      </p:sp>
    </p:spTree>
    <p:extLst>
      <p:ext uri="{BB962C8B-B14F-4D97-AF65-F5344CB8AC3E}">
        <p14:creationId xmlns:p14="http://schemas.microsoft.com/office/powerpoint/2010/main" val="1581119433"/>
      </p:ext>
    </p:extLst>
  </p:cSld>
  <p:clrMapOvr>
    <a:masterClrMapping/>
  </p:clrMapOvr>
  <p:transition spd="slow">
    <p:blinds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fld id="{59BB35F5-07C8-4713-A009-ECD70A924CB7}" type="datetimeFigureOut">
              <a:rPr lang="en-US"/>
              <a:pPr>
                <a:defRPr/>
              </a:pPr>
              <a:t>3/10/2025</a:t>
            </a:fld>
            <a:endParaRPr lang="en-US"/>
          </a:p>
        </p:txBody>
      </p:sp>
      <p:sp>
        <p:nvSpPr>
          <p:cNvPr id="4" name="Footer Placeholder 9"/>
          <p:cNvSpPr>
            <a:spLocks noGrp="1"/>
          </p:cNvSpPr>
          <p:nvPr>
            <p:ph type="ftr" sz="quarter" idx="11"/>
          </p:nvPr>
        </p:nvSpPr>
        <p:spPr/>
        <p:txBody>
          <a:bodyPr/>
          <a:lstStyle>
            <a:lvl1pPr>
              <a:defRPr/>
            </a:lvl1pPr>
          </a:lstStyle>
          <a:p>
            <a:pPr>
              <a:defRPr/>
            </a:pPr>
            <a:endParaRPr lang="en-US"/>
          </a:p>
        </p:txBody>
      </p:sp>
      <p:sp>
        <p:nvSpPr>
          <p:cNvPr id="5" name="Slide Number Placeholder 21"/>
          <p:cNvSpPr>
            <a:spLocks noGrp="1"/>
          </p:cNvSpPr>
          <p:nvPr>
            <p:ph type="sldNum" sz="quarter" idx="12"/>
          </p:nvPr>
        </p:nvSpPr>
        <p:spPr/>
        <p:txBody>
          <a:bodyPr/>
          <a:lstStyle>
            <a:lvl1pPr>
              <a:defRPr/>
            </a:lvl1pPr>
          </a:lstStyle>
          <a:p>
            <a:pPr>
              <a:defRPr/>
            </a:pPr>
            <a:fld id="{D02E9C67-DB7B-4034-ADDD-23C892189BA7}" type="slidenum">
              <a:rPr lang="en-US"/>
              <a:pPr>
                <a:defRPr/>
              </a:pPr>
              <a:t>‹#›</a:t>
            </a:fld>
            <a:endParaRPr lang="en-US"/>
          </a:p>
        </p:txBody>
      </p:sp>
    </p:spTree>
    <p:extLst>
      <p:ext uri="{BB962C8B-B14F-4D97-AF65-F5344CB8AC3E}">
        <p14:creationId xmlns:p14="http://schemas.microsoft.com/office/powerpoint/2010/main" val="2370579556"/>
      </p:ext>
    </p:extLst>
  </p:cSld>
  <p:clrMapOvr>
    <a:masterClrMapping/>
  </p:clrMapOvr>
  <p:transition spd="slow">
    <p:blinds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23"/>
          <p:cNvSpPr>
            <a:spLocks noGrp="1"/>
          </p:cNvSpPr>
          <p:nvPr>
            <p:ph type="dt" sz="half" idx="10"/>
          </p:nvPr>
        </p:nvSpPr>
        <p:spPr/>
        <p:txBody>
          <a:bodyPr/>
          <a:lstStyle>
            <a:lvl1pPr>
              <a:defRPr/>
            </a:lvl1pPr>
          </a:lstStyle>
          <a:p>
            <a:pPr>
              <a:defRPr/>
            </a:pPr>
            <a:fld id="{0A906F1D-904C-4825-B9E5-EC6EA34B1FBC}" type="datetimeFigureOut">
              <a:rPr lang="en-US"/>
              <a:pPr>
                <a:defRPr/>
              </a:pPr>
              <a:t>3/10/2025</a:t>
            </a:fld>
            <a:endParaRPr lang="en-US"/>
          </a:p>
        </p:txBody>
      </p:sp>
      <p:sp>
        <p:nvSpPr>
          <p:cNvPr id="3" name="Footer Placeholder 9"/>
          <p:cNvSpPr>
            <a:spLocks noGrp="1"/>
          </p:cNvSpPr>
          <p:nvPr>
            <p:ph type="ftr" sz="quarter" idx="11"/>
          </p:nvPr>
        </p:nvSpPr>
        <p:spPr/>
        <p:txBody>
          <a:bodyPr/>
          <a:lstStyle>
            <a:lvl1pPr>
              <a:defRPr/>
            </a:lvl1pPr>
          </a:lstStyle>
          <a:p>
            <a:pPr>
              <a:defRPr/>
            </a:pPr>
            <a:endParaRPr lang="en-US"/>
          </a:p>
        </p:txBody>
      </p:sp>
      <p:sp>
        <p:nvSpPr>
          <p:cNvPr id="4" name="Slide Number Placeholder 21"/>
          <p:cNvSpPr>
            <a:spLocks noGrp="1"/>
          </p:cNvSpPr>
          <p:nvPr>
            <p:ph type="sldNum" sz="quarter" idx="12"/>
          </p:nvPr>
        </p:nvSpPr>
        <p:spPr/>
        <p:txBody>
          <a:bodyPr/>
          <a:lstStyle>
            <a:lvl1pPr>
              <a:defRPr/>
            </a:lvl1pPr>
          </a:lstStyle>
          <a:p>
            <a:pPr>
              <a:defRPr/>
            </a:pPr>
            <a:fld id="{10E452A2-9075-4F0F-AF18-A71E559A4173}" type="slidenum">
              <a:rPr lang="en-US"/>
              <a:pPr>
                <a:defRPr/>
              </a:pPr>
              <a:t>‹#›</a:t>
            </a:fld>
            <a:endParaRPr lang="en-US"/>
          </a:p>
        </p:txBody>
      </p:sp>
    </p:spTree>
    <p:extLst>
      <p:ext uri="{BB962C8B-B14F-4D97-AF65-F5344CB8AC3E}">
        <p14:creationId xmlns:p14="http://schemas.microsoft.com/office/powerpoint/2010/main" val="881087011"/>
      </p:ext>
    </p:extLst>
  </p:cSld>
  <p:clrMapOvr>
    <a:masterClrMapping/>
  </p:clrMapOvr>
  <p:transition spd="slow">
    <p:blinds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Text Placeholder 2"/>
          <p:cNvSpPr>
            <a:spLocks noGrp="1"/>
          </p:cNvSpPr>
          <p:nvPr>
            <p:ph type="body" idx="2"/>
          </p:nvPr>
        </p:nvSpPr>
        <p:spPr>
          <a:xfrm>
            <a:off x="6781800" y="1600200"/>
            <a:ext cx="1984248" cy="3733800"/>
          </a:xfrm>
        </p:spPr>
        <p:txBody>
          <a:bodyPr/>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en-US" smtClean="0"/>
              <a:t>Click to edit Master title style</a:t>
            </a:r>
            <a:endParaRPr lang="en-US"/>
          </a:p>
        </p:txBody>
      </p:sp>
      <p:sp>
        <p:nvSpPr>
          <p:cNvPr id="5" name="Date Placeholder 23"/>
          <p:cNvSpPr>
            <a:spLocks noGrp="1"/>
          </p:cNvSpPr>
          <p:nvPr>
            <p:ph type="dt" sz="half" idx="10"/>
          </p:nvPr>
        </p:nvSpPr>
        <p:spPr/>
        <p:txBody>
          <a:bodyPr/>
          <a:lstStyle>
            <a:lvl1pPr>
              <a:defRPr/>
            </a:lvl1pPr>
          </a:lstStyle>
          <a:p>
            <a:pPr>
              <a:defRPr/>
            </a:pPr>
            <a:fld id="{7B7EC134-B9FC-4E42-AE85-E46C720F23A3}" type="datetimeFigureOut">
              <a:rPr lang="en-US"/>
              <a:pPr>
                <a:defRPr/>
              </a:pPr>
              <a:t>3/10/2025</a:t>
            </a:fld>
            <a:endParaRPr lang="en-US"/>
          </a:p>
        </p:txBody>
      </p:sp>
      <p:sp>
        <p:nvSpPr>
          <p:cNvPr id="6" name="Footer Placeholder 9"/>
          <p:cNvSpPr>
            <a:spLocks noGrp="1"/>
          </p:cNvSpPr>
          <p:nvPr>
            <p:ph type="ftr" sz="quarter" idx="11"/>
          </p:nvPr>
        </p:nvSpPr>
        <p:spPr/>
        <p:txBody>
          <a:bodyPr/>
          <a:lstStyle>
            <a:lvl1pPr>
              <a:defRPr/>
            </a:lvl1pPr>
          </a:lstStyle>
          <a:p>
            <a:pPr>
              <a:defRPr/>
            </a:pPr>
            <a:endParaRPr lang="en-US"/>
          </a:p>
        </p:txBody>
      </p:sp>
      <p:sp>
        <p:nvSpPr>
          <p:cNvPr id="7" name="Slide Number Placeholder 21"/>
          <p:cNvSpPr>
            <a:spLocks noGrp="1"/>
          </p:cNvSpPr>
          <p:nvPr>
            <p:ph type="sldNum" sz="quarter" idx="12"/>
          </p:nvPr>
        </p:nvSpPr>
        <p:spPr/>
        <p:txBody>
          <a:bodyPr/>
          <a:lstStyle>
            <a:lvl1pPr>
              <a:defRPr/>
            </a:lvl1pPr>
          </a:lstStyle>
          <a:p>
            <a:pPr>
              <a:defRPr/>
            </a:pPr>
            <a:fld id="{0F2ADB74-8AA9-4EB9-A0EC-272E10FEE243}" type="slidenum">
              <a:rPr lang="en-US"/>
              <a:pPr>
                <a:defRPr/>
              </a:pPr>
              <a:t>‹#›</a:t>
            </a:fld>
            <a:endParaRPr lang="en-US"/>
          </a:p>
        </p:txBody>
      </p:sp>
    </p:spTree>
    <p:extLst>
      <p:ext uri="{BB962C8B-B14F-4D97-AF65-F5344CB8AC3E}">
        <p14:creationId xmlns:p14="http://schemas.microsoft.com/office/powerpoint/2010/main" val="427958997"/>
      </p:ext>
    </p:extLst>
  </p:cSld>
  <p:clrMapOvr>
    <a:masterClrMapping/>
  </p:clrMapOvr>
  <p:transition spd="slow">
    <p:blinds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en-US" smtClean="0"/>
              <a:t>Click to edit Master title style</a:t>
            </a:r>
            <a:endParaRPr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normAutofit/>
          </a:bodyPr>
          <a:lstStyle>
            <a:lvl1pPr marL="0" indent="0">
              <a:buNone/>
              <a:defRPr sz="3200">
                <a:solidFill>
                  <a:schemeClr val="bg1"/>
                </a:solidFill>
              </a:defRPr>
            </a:lvl1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6629400" y="1600200"/>
            <a:ext cx="2057400" cy="4419600"/>
          </a:xfrm>
        </p:spPr>
        <p:txBody>
          <a:bodyPr/>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5" name="Date Placeholder 23"/>
          <p:cNvSpPr>
            <a:spLocks noGrp="1"/>
          </p:cNvSpPr>
          <p:nvPr>
            <p:ph type="dt" sz="half" idx="10"/>
          </p:nvPr>
        </p:nvSpPr>
        <p:spPr/>
        <p:txBody>
          <a:bodyPr/>
          <a:lstStyle>
            <a:lvl1pPr>
              <a:defRPr/>
            </a:lvl1pPr>
          </a:lstStyle>
          <a:p>
            <a:pPr>
              <a:defRPr/>
            </a:pPr>
            <a:fld id="{3598FB94-5C90-4B94-9D14-CC8EBCFC0392}" type="datetimeFigureOut">
              <a:rPr lang="en-US"/>
              <a:pPr>
                <a:defRPr/>
              </a:pPr>
              <a:t>3/10/2025</a:t>
            </a:fld>
            <a:endParaRPr lang="en-US"/>
          </a:p>
        </p:txBody>
      </p:sp>
      <p:sp>
        <p:nvSpPr>
          <p:cNvPr id="6" name="Footer Placeholder 9"/>
          <p:cNvSpPr>
            <a:spLocks noGrp="1"/>
          </p:cNvSpPr>
          <p:nvPr>
            <p:ph type="ftr" sz="quarter" idx="11"/>
          </p:nvPr>
        </p:nvSpPr>
        <p:spPr/>
        <p:txBody>
          <a:bodyPr/>
          <a:lstStyle>
            <a:lvl1pPr>
              <a:defRPr/>
            </a:lvl1pPr>
          </a:lstStyle>
          <a:p>
            <a:pPr>
              <a:defRPr/>
            </a:pPr>
            <a:endParaRPr lang="en-US"/>
          </a:p>
        </p:txBody>
      </p:sp>
      <p:sp>
        <p:nvSpPr>
          <p:cNvPr id="7" name="Slide Number Placeholder 21"/>
          <p:cNvSpPr>
            <a:spLocks noGrp="1"/>
          </p:cNvSpPr>
          <p:nvPr>
            <p:ph type="sldNum" sz="quarter" idx="12"/>
          </p:nvPr>
        </p:nvSpPr>
        <p:spPr/>
        <p:txBody>
          <a:bodyPr/>
          <a:lstStyle>
            <a:lvl1pPr>
              <a:defRPr/>
            </a:lvl1pPr>
          </a:lstStyle>
          <a:p>
            <a:pPr>
              <a:defRPr/>
            </a:pPr>
            <a:fld id="{ABDAD353-32D2-4CE5-8CEA-76BF82C89901}" type="slidenum">
              <a:rPr lang="en-US"/>
              <a:pPr>
                <a:defRPr/>
              </a:pPr>
              <a:t>‹#›</a:t>
            </a:fld>
            <a:endParaRPr lang="en-US"/>
          </a:p>
        </p:txBody>
      </p:sp>
    </p:spTree>
    <p:extLst>
      <p:ext uri="{BB962C8B-B14F-4D97-AF65-F5344CB8AC3E}">
        <p14:creationId xmlns:p14="http://schemas.microsoft.com/office/powerpoint/2010/main" val="3738037183"/>
      </p:ext>
    </p:extLst>
  </p:cSld>
  <p:clrMapOvr>
    <a:masterClrMapping/>
  </p:clrMapOvr>
  <p:transition spd="slow">
    <p:blinds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D01A5497-F058-4D7B-985A-B8F8A44535C2}" type="datetimeFigureOut">
              <a:rPr lang="en-US"/>
              <a:pPr>
                <a:defRPr/>
              </a:pPr>
              <a:t>3/10/2025</a:t>
            </a:fld>
            <a:endParaRPr lang="en-US"/>
          </a:p>
        </p:txBody>
      </p:sp>
      <p:sp>
        <p:nvSpPr>
          <p:cNvPr id="5" name="Footer Placeholder 9"/>
          <p:cNvSpPr>
            <a:spLocks noGrp="1"/>
          </p:cNvSpPr>
          <p:nvPr>
            <p:ph type="ftr" sz="quarter" idx="11"/>
          </p:nvPr>
        </p:nvSpPr>
        <p:spPr/>
        <p:txBody>
          <a:bodyPr/>
          <a:lstStyle>
            <a:lvl1pPr>
              <a:defRPr/>
            </a:lvl1pPr>
          </a:lstStyle>
          <a:p>
            <a:pPr>
              <a:defRPr/>
            </a:pPr>
            <a:endParaRPr lang="en-US"/>
          </a:p>
        </p:txBody>
      </p:sp>
      <p:sp>
        <p:nvSpPr>
          <p:cNvPr id="6" name="Slide Number Placeholder 21"/>
          <p:cNvSpPr>
            <a:spLocks noGrp="1"/>
          </p:cNvSpPr>
          <p:nvPr>
            <p:ph type="sldNum" sz="quarter" idx="12"/>
          </p:nvPr>
        </p:nvSpPr>
        <p:spPr/>
        <p:txBody>
          <a:bodyPr/>
          <a:lstStyle>
            <a:lvl1pPr>
              <a:defRPr/>
            </a:lvl1pPr>
          </a:lstStyle>
          <a:p>
            <a:pPr>
              <a:defRPr/>
            </a:pPr>
            <a:fld id="{0496D0AE-B624-48DA-B28B-42797B54AD2E}" type="slidenum">
              <a:rPr lang="en-US"/>
              <a:pPr>
                <a:defRPr/>
              </a:pPr>
              <a:t>‹#›</a:t>
            </a:fld>
            <a:endParaRPr lang="en-US"/>
          </a:p>
        </p:txBody>
      </p:sp>
    </p:spTree>
    <p:extLst>
      <p:ext uri="{BB962C8B-B14F-4D97-AF65-F5344CB8AC3E}">
        <p14:creationId xmlns:p14="http://schemas.microsoft.com/office/powerpoint/2010/main" val="1319367369"/>
      </p:ext>
    </p:extLst>
  </p:cSld>
  <p:clrMapOvr>
    <a:masterClrMapping/>
  </p:clrMapOvr>
  <p:transition spd="slow">
    <p:blinds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7E62867E-3C1B-47B8-8A5E-18054280847E}" type="datetimeFigureOut">
              <a:rPr lang="en-US"/>
              <a:pPr>
                <a:defRPr/>
              </a:pPr>
              <a:t>3/10/2025</a:t>
            </a:fld>
            <a:endParaRPr lang="en-US"/>
          </a:p>
        </p:txBody>
      </p:sp>
      <p:sp>
        <p:nvSpPr>
          <p:cNvPr id="5" name="Footer Placeholder 9"/>
          <p:cNvSpPr>
            <a:spLocks noGrp="1"/>
          </p:cNvSpPr>
          <p:nvPr>
            <p:ph type="ftr" sz="quarter" idx="11"/>
          </p:nvPr>
        </p:nvSpPr>
        <p:spPr/>
        <p:txBody>
          <a:bodyPr/>
          <a:lstStyle>
            <a:lvl1pPr>
              <a:defRPr/>
            </a:lvl1pPr>
          </a:lstStyle>
          <a:p>
            <a:pPr>
              <a:defRPr/>
            </a:pPr>
            <a:endParaRPr lang="en-US"/>
          </a:p>
        </p:txBody>
      </p:sp>
      <p:sp>
        <p:nvSpPr>
          <p:cNvPr id="6" name="Slide Number Placeholder 21"/>
          <p:cNvSpPr>
            <a:spLocks noGrp="1"/>
          </p:cNvSpPr>
          <p:nvPr>
            <p:ph type="sldNum" sz="quarter" idx="12"/>
          </p:nvPr>
        </p:nvSpPr>
        <p:spPr/>
        <p:txBody>
          <a:bodyPr/>
          <a:lstStyle>
            <a:lvl1pPr>
              <a:defRPr/>
            </a:lvl1pPr>
          </a:lstStyle>
          <a:p>
            <a:pPr>
              <a:defRPr/>
            </a:pPr>
            <a:fld id="{99495AD8-24A8-4DB3-A475-B2E593738175}" type="slidenum">
              <a:rPr lang="en-US"/>
              <a:pPr>
                <a:defRPr/>
              </a:pPr>
              <a:t>‹#›</a:t>
            </a:fld>
            <a:endParaRPr lang="en-US"/>
          </a:p>
        </p:txBody>
      </p:sp>
    </p:spTree>
    <p:extLst>
      <p:ext uri="{BB962C8B-B14F-4D97-AF65-F5344CB8AC3E}">
        <p14:creationId xmlns:p14="http://schemas.microsoft.com/office/powerpoint/2010/main" val="3352625931"/>
      </p:ext>
    </p:extLst>
  </p:cSld>
  <p:clrMapOvr>
    <a:masterClrMapping/>
  </p:clrMapOvr>
  <p:transition spd="slow">
    <p:blinds dir="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lIns="45720" tIns="0" rIns="45720" bIns="0" anchor="b">
            <a:scene3d>
              <a:camera prst="orthographicFront"/>
              <a:lightRig rig="soft" dir="t">
                <a:rot lat="0" lon="0" rev="17220000"/>
              </a:lightRig>
            </a:scene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lang="en-US" smtClean="0"/>
              <a:t>Click to edit Master title style</a:t>
            </a:r>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1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FBB32E87-54D9-4F12-BFFE-17242745F24D}" type="datetimeFigureOut">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3/10/2025</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5" name="Footer Placeholder 2"/>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6" name="Slide Number Placeholder 22"/>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56313DEB-8C7A-49E8-9450-47B252721D84}" type="slidenum">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Tree>
    <p:extLst>
      <p:ext uri="{BB962C8B-B14F-4D97-AF65-F5344CB8AC3E}">
        <p14:creationId xmlns:p14="http://schemas.microsoft.com/office/powerpoint/2010/main" val="1092710205"/>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C0BD8D30-FEFD-4772-A49B-C8B7EDE943FA}" type="datetimeFigureOut">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3/10/2025</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5" name="Footer Placeholder 2"/>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6" name="Slide Number Placeholder 22"/>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F4D2F10-7B84-4A26-9E60-BDA0BD0FC9A9}" type="slidenum">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Tree>
    <p:extLst>
      <p:ext uri="{BB962C8B-B14F-4D97-AF65-F5344CB8AC3E}">
        <p14:creationId xmlns:p14="http://schemas.microsoft.com/office/powerpoint/2010/main" val="1454850445"/>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1600200" y="2507786"/>
            <a:ext cx="7086600" cy="1509712"/>
          </a:xfrm>
        </p:spPr>
        <p:txBody>
          <a:bodyPr/>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1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A54F4C56-653D-4332-A3F7-D38530ADA170}" type="datetimeFigureOut">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3/10/2025</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5" name="Footer Placeholder 2"/>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6" name="Slide Number Placeholder 22"/>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B496EE3-CA96-48DF-9DE2-396C6A26223E}" type="slidenum">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Tree>
    <p:extLst>
      <p:ext uri="{BB962C8B-B14F-4D97-AF65-F5344CB8AC3E}">
        <p14:creationId xmlns:p14="http://schemas.microsoft.com/office/powerpoint/2010/main" val="196024007"/>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B2611DC4-A98C-435D-9B43-719600044DBD}" type="datetimeFigureOut">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3/10/2025</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6" name="Footer Placeholder 2"/>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7" name="Slide Number Placeholder 22"/>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130B4FD-2DEA-4E30-BAC8-6876B7A104FA}" type="slidenum">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Tree>
    <p:extLst>
      <p:ext uri="{BB962C8B-B14F-4D97-AF65-F5344CB8AC3E}">
        <p14:creationId xmlns:p14="http://schemas.microsoft.com/office/powerpoint/2010/main" val="3295503142"/>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6AAB8A08-165C-4922-9405-F34E9244C2CA}" type="datetimeFigureOut">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3/10/2025</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8" name="Footer Placeholder 2"/>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9" name="Slide Number Placeholder 22"/>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8BF6B0B-746A-40A4-A3B5-1FC0AC4B8748}" type="slidenum">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Tree>
    <p:extLst>
      <p:ext uri="{BB962C8B-B14F-4D97-AF65-F5344CB8AC3E}">
        <p14:creationId xmlns:p14="http://schemas.microsoft.com/office/powerpoint/2010/main" val="1788348180"/>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F16DF8F0-94F0-4CCE-8559-EB6B562407E3}" type="datetimeFigureOut">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3/10/2025</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4" name="Footer Placeholder 2"/>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5" name="Slide Number Placeholder 22"/>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FF9949D-A90F-4210-97EE-FA23B87D6B25}" type="slidenum">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Tree>
    <p:extLst>
      <p:ext uri="{BB962C8B-B14F-4D97-AF65-F5344CB8AC3E}">
        <p14:creationId xmlns:p14="http://schemas.microsoft.com/office/powerpoint/2010/main" val="865021062"/>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B419D1AB-D27D-480D-867A-C9E9C349EEDE}" type="datetimeFigureOut">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3/10/2025</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3" name="Footer Placeholder 2"/>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4" name="Slide Number Placeholder 22"/>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3079FF8-939C-40B3-B582-E4CC23C2DA62}" type="slidenum">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Tree>
    <p:extLst>
      <p:ext uri="{BB962C8B-B14F-4D97-AF65-F5344CB8AC3E}">
        <p14:creationId xmlns:p14="http://schemas.microsoft.com/office/powerpoint/2010/main" val="2379694144"/>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sp3d prstMaterial="softEdge"/>
          </a:bodyPr>
          <a:lstStyle>
            <a:lvl1pPr algn="l">
              <a:buNone/>
              <a:defRPr sz="2200" b="0">
                <a:ln w="6350">
                  <a:noFill/>
                </a:ln>
                <a:solidFill>
                  <a:schemeClr val="accent1">
                    <a:tint val="73000"/>
                    <a:satMod val="180000"/>
                  </a:schemeClr>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E36DA9D2-A7C4-4362-8A12-FF44BE4AEC60}" type="datetimeFigureOut">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3/10/2025</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6" name="Footer Placeholder 2"/>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7" name="Slide Number Placeholder 22"/>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EE9854A-85AE-4CEC-AA71-EB35BD579330}" type="slidenum">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Tree>
    <p:extLst>
      <p:ext uri="{BB962C8B-B14F-4D97-AF65-F5344CB8AC3E}">
        <p14:creationId xmlns:p14="http://schemas.microsoft.com/office/powerpoint/2010/main" val="4219893753"/>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828800" y="1166787"/>
            <a:ext cx="5486400" cy="530352"/>
          </a:xfrm>
        </p:spPr>
        <p:txBody>
          <a:bodyPr lIns="45720" rIns="45720"/>
          <a:lstStyle>
            <a:lvl1pPr marL="0" indent="0" algn="ctr">
              <a:buNone/>
              <a:defRPr sz="1400"/>
            </a:lvl1pPr>
            <a:lvl2pPr>
              <a:defRPr sz="1200"/>
            </a:lvl2pPr>
            <a:lvl3pPr>
              <a:defRPr sz="1000"/>
            </a:lvl3pPr>
            <a:lvl4pPr>
              <a:defRPr sz="900"/>
            </a:lvl4pPr>
            <a:lvl5pPr>
              <a:defRPr sz="900"/>
            </a:lvl5pPr>
          </a:lstStyle>
          <a:p>
            <a:pPr lvl="0"/>
            <a:r>
              <a:rPr lang="en-US" smtClean="0"/>
              <a:t>Click to edit Master text styles</a:t>
            </a:r>
          </a:p>
        </p:txBody>
      </p:sp>
      <p:sp>
        <p:nvSpPr>
          <p:cNvPr id="5" name="Date Placeholder 1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B7A5CBA7-8953-494C-95B2-1CD831A4F687}" type="datetimeFigureOut">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3/10/2025</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6" name="Footer Placeholder 2"/>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7" name="Slide Number Placeholder 22"/>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4D43E58-95F1-4212-A4C9-CD85F7791901}" type="slidenum">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Tree>
    <p:extLst>
      <p:ext uri="{BB962C8B-B14F-4D97-AF65-F5344CB8AC3E}">
        <p14:creationId xmlns:p14="http://schemas.microsoft.com/office/powerpoint/2010/main" val="3639973410"/>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8C348007-1199-48F2-82A9-FCFB688D23B7}" type="datetimeFigureOut">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3/10/2025</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5" name="Footer Placeholder 2"/>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6" name="Slide Number Placeholder 22"/>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37C4F1DC-907D-465F-BB91-815726E259C2}" type="slidenum">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Tree>
    <p:extLst>
      <p:ext uri="{BB962C8B-B14F-4D97-AF65-F5344CB8AC3E}">
        <p14:creationId xmlns:p14="http://schemas.microsoft.com/office/powerpoint/2010/main" val="3226198947"/>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0F17F963-F92D-4CE0-B19D-44BEBB1A9433}" type="datetimeFigureOut">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3/10/2025</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5" name="Footer Placeholder 2"/>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6" name="Slide Number Placeholder 22"/>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6187B0F-00DC-4905-9B0A-AE5B105A8F0C}" type="slidenum">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Tree>
    <p:extLst>
      <p:ext uri="{BB962C8B-B14F-4D97-AF65-F5344CB8AC3E}">
        <p14:creationId xmlns:p14="http://schemas.microsoft.com/office/powerpoint/2010/main" val="250135316"/>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1000"/>
            <a:duotone>
              <a:schemeClr val="accent2">
                <a:shade val="45000"/>
                <a:satMod val="135000"/>
              </a:schemeClr>
              <a:prstClr val="white"/>
            </a:duotone>
            <a:lum/>
          </a:blip>
          <a:srcRect/>
          <a:stretch>
            <a:fillRect/>
          </a:stretch>
        </a:blipFill>
        <a:effectLst/>
      </p:bgPr>
    </p:bg>
    <p:spTree>
      <p:nvGrpSpPr>
        <p:cNvPr id="1" name=""/>
        <p:cNvGrpSpPr/>
        <p:nvPr/>
      </p:nvGrpSpPr>
      <p:grpSpPr>
        <a:xfrm>
          <a:off x="0" y="0"/>
          <a:ext cx="0" cy="0"/>
          <a:chOff x="0" y="0"/>
          <a:chExt cx="0" cy="0"/>
        </a:xfrm>
      </p:grpSpPr>
      <p:sp>
        <p:nvSpPr>
          <p:cNvPr id="1026" name="Text Placeholder 8"/>
          <p:cNvSpPr>
            <a:spLocks noGrp="1"/>
          </p:cNvSpPr>
          <p:nvPr>
            <p:ph type="body" idx="1"/>
          </p:nvPr>
        </p:nvSpPr>
        <p:spPr bwMode="auto">
          <a:xfrm>
            <a:off x="457200" y="1447800"/>
            <a:ext cx="8229600" cy="467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 name="Date Placeholder 23"/>
          <p:cNvSpPr>
            <a:spLocks noGrp="1"/>
          </p:cNvSpPr>
          <p:nvPr>
            <p:ph type="dt" sz="half" idx="2"/>
          </p:nvPr>
        </p:nvSpPr>
        <p:spPr>
          <a:xfrm>
            <a:off x="5791200" y="6203950"/>
            <a:ext cx="2590800" cy="384175"/>
          </a:xfrm>
          <a:prstGeom prst="rect">
            <a:avLst/>
          </a:prstGeom>
        </p:spPr>
        <p:txBody>
          <a:bodyPr vert="horz" anchor="ctr" anchorCtr="0"/>
          <a:lstStyle>
            <a:lvl1pPr algn="l" eaLnBrk="1" latinLnBrk="0" hangingPunct="1">
              <a:defRPr kumimoji="0" sz="1200">
                <a:solidFill>
                  <a:schemeClr val="tx2"/>
                </a:solidFill>
              </a:defRPr>
            </a:lvl1pPr>
          </a:lstStyle>
          <a:p>
            <a:pPr>
              <a:defRPr/>
            </a:pPr>
            <a:fld id="{99687227-04BB-479F-87C7-11D6A4A9DBB5}" type="datetimeFigureOut">
              <a:rPr lang="en-US"/>
              <a:pPr>
                <a:defRPr/>
              </a:pPr>
              <a:t>3/10/2025</a:t>
            </a:fld>
            <a:endParaRPr lang="en-US"/>
          </a:p>
        </p:txBody>
      </p:sp>
      <p:sp>
        <p:nvSpPr>
          <p:cNvPr id="10" name="Footer Placeholder 9"/>
          <p:cNvSpPr>
            <a:spLocks noGrp="1"/>
          </p:cNvSpPr>
          <p:nvPr>
            <p:ph type="ftr" sz="quarter" idx="3"/>
          </p:nvPr>
        </p:nvSpPr>
        <p:spPr>
          <a:xfrm>
            <a:off x="2133600" y="6203950"/>
            <a:ext cx="3581400" cy="384175"/>
          </a:xfrm>
          <a:prstGeom prst="rect">
            <a:avLst/>
          </a:prstGeom>
        </p:spPr>
        <p:txBody>
          <a:bodyPr vert="horz" anchor="ctr" anchorCtr="0"/>
          <a:lstStyle>
            <a:lvl1pPr algn="r" eaLnBrk="1" latinLnBrk="0" hangingPunct="1">
              <a:defRPr kumimoji="0" sz="1200">
                <a:solidFill>
                  <a:schemeClr val="tx2"/>
                </a:solidFill>
              </a:defRPr>
            </a:lvl1pPr>
          </a:lstStyle>
          <a:p>
            <a:pPr>
              <a:defRPr/>
            </a:pPr>
            <a:endParaRPr lang="en-US"/>
          </a:p>
        </p:txBody>
      </p:sp>
      <p:sp>
        <p:nvSpPr>
          <p:cNvPr id="22" name="Slide Number Placeholder 21"/>
          <p:cNvSpPr>
            <a:spLocks noGrp="1"/>
          </p:cNvSpPr>
          <p:nvPr>
            <p:ph type="sldNum" sz="quarter" idx="4"/>
          </p:nvPr>
        </p:nvSpPr>
        <p:spPr>
          <a:xfrm>
            <a:off x="8410575" y="6181725"/>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pPr>
              <a:defRPr/>
            </a:pPr>
            <a:fld id="{5C0349AA-9113-4ECD-BA01-22EEF9670D4F}" type="slidenum">
              <a:rPr lang="en-US"/>
              <a:pPr>
                <a:defRPr/>
              </a:pPr>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lang="en-US" smtClean="0"/>
              <a:t>Click to edit Master title style</a:t>
            </a:r>
            <a:endParaRPr lang="en-US"/>
          </a:p>
        </p:txBody>
      </p:sp>
    </p:spTree>
  </p:cSld>
  <p:clrMap bg1="dk1" tx1="lt1" bg2="dk2" tx2="lt2" accent1="accent1" accent2="accent2" accent3="accent3" accent4="accent4" accent5="accent5" accent6="accent6" hlink="hlink" folHlink="folHlink"/>
  <p:sldLayoutIdLst>
    <p:sldLayoutId id="2147484227" r:id="rId1"/>
    <p:sldLayoutId id="2147484219" r:id="rId2"/>
    <p:sldLayoutId id="2147484228" r:id="rId3"/>
    <p:sldLayoutId id="2147484220" r:id="rId4"/>
    <p:sldLayoutId id="2147484229" r:id="rId5"/>
    <p:sldLayoutId id="2147484221" r:id="rId6"/>
    <p:sldLayoutId id="2147484222" r:id="rId7"/>
    <p:sldLayoutId id="2147484223" r:id="rId8"/>
    <p:sldLayoutId id="2147484224" r:id="rId9"/>
    <p:sldLayoutId id="2147484225" r:id="rId10"/>
    <p:sldLayoutId id="2147484226" r:id="rId11"/>
  </p:sldLayoutIdLst>
  <p:transition spd="slow">
    <p:blinds dir="vert"/>
  </p:transition>
  <p:timing>
    <p:tnLst>
      <p:par>
        <p:cTn id="1" dur="indefinite" restart="never" nodeType="tmRoot"/>
      </p:par>
    </p:tnLst>
  </p:timing>
  <p:txStyles>
    <p:titleStyle>
      <a:lvl1pPr algn="l" rtl="0" eaLnBrk="0" fontAlgn="base" hangingPunct="0">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eaLnBrk="0" fontAlgn="base" hangingPunct="0">
        <a:spcBef>
          <a:spcPct val="0"/>
        </a:spcBef>
        <a:spcAft>
          <a:spcPct val="0"/>
        </a:spcAft>
        <a:defRPr sz="4200">
          <a:solidFill>
            <a:srgbClr val="F9F9F9"/>
          </a:solidFill>
          <a:latin typeface="Constantia" pitchFamily="18" charset="0"/>
        </a:defRPr>
      </a:lvl2pPr>
      <a:lvl3pPr algn="l" rtl="0" eaLnBrk="0" fontAlgn="base" hangingPunct="0">
        <a:spcBef>
          <a:spcPct val="0"/>
        </a:spcBef>
        <a:spcAft>
          <a:spcPct val="0"/>
        </a:spcAft>
        <a:defRPr sz="4200">
          <a:solidFill>
            <a:srgbClr val="F9F9F9"/>
          </a:solidFill>
          <a:latin typeface="Constantia" pitchFamily="18" charset="0"/>
        </a:defRPr>
      </a:lvl3pPr>
      <a:lvl4pPr algn="l" rtl="0" eaLnBrk="0" fontAlgn="base" hangingPunct="0">
        <a:spcBef>
          <a:spcPct val="0"/>
        </a:spcBef>
        <a:spcAft>
          <a:spcPct val="0"/>
        </a:spcAft>
        <a:defRPr sz="4200">
          <a:solidFill>
            <a:srgbClr val="F9F9F9"/>
          </a:solidFill>
          <a:latin typeface="Constantia" pitchFamily="18" charset="0"/>
        </a:defRPr>
      </a:lvl4pPr>
      <a:lvl5pPr algn="l" rtl="0" eaLnBrk="0" fontAlgn="base" hangingPunct="0">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p:titleStyle>
    <p:bodyStyle>
      <a:lvl1pPr marL="273050" indent="-273050" algn="l" rtl="0" eaLnBrk="0" fontAlgn="base" hangingPunct="0">
        <a:spcBef>
          <a:spcPts val="600"/>
        </a:spcBef>
        <a:spcAft>
          <a:spcPct val="0"/>
        </a:spcAft>
        <a:buClr>
          <a:schemeClr val="accent2"/>
        </a:buClr>
        <a:buSzPct val="85000"/>
        <a:buFont typeface="Wingdings 2" pitchFamily="18" charset="2"/>
        <a:buChar char=""/>
        <a:defRPr sz="2600" kern="1200">
          <a:solidFill>
            <a:schemeClr val="tx1"/>
          </a:solidFill>
          <a:latin typeface="+mn-lt"/>
          <a:ea typeface="+mn-ea"/>
          <a:cs typeface="+mn-cs"/>
        </a:defRPr>
      </a:lvl1pPr>
      <a:lvl2pPr marL="639763" indent="-273050" algn="l" rtl="0" eaLnBrk="0" fontAlgn="base" hangingPunct="0">
        <a:spcBef>
          <a:spcPts val="300"/>
        </a:spcBef>
        <a:spcAft>
          <a:spcPct val="0"/>
        </a:spcAft>
        <a:buClr>
          <a:srgbClr val="D6903D"/>
        </a:buClr>
        <a:buSzPct val="85000"/>
        <a:buFont typeface="Wingdings 2" pitchFamily="18" charset="2"/>
        <a:buChar char=""/>
        <a:defRPr sz="2400" kern="1200">
          <a:solidFill>
            <a:schemeClr val="tx2"/>
          </a:solidFill>
          <a:latin typeface="+mn-lt"/>
          <a:ea typeface="+mn-ea"/>
          <a:cs typeface="+mn-cs"/>
        </a:defRPr>
      </a:lvl2pPr>
      <a:lvl3pPr marL="1004888" indent="-228600" algn="l" rtl="0" eaLnBrk="0" fontAlgn="base" hangingPunct="0">
        <a:spcBef>
          <a:spcPts val="300"/>
        </a:spcBef>
        <a:spcAft>
          <a:spcPct val="0"/>
        </a:spcAft>
        <a:buClr>
          <a:srgbClr val="B37732"/>
        </a:buClr>
        <a:buSzPct val="85000"/>
        <a:buFont typeface="Wingdings 2" pitchFamily="18" charset="2"/>
        <a:buChar char=""/>
        <a:defRPr sz="2100" kern="1200">
          <a:solidFill>
            <a:schemeClr val="tx1"/>
          </a:solidFill>
          <a:latin typeface="+mn-lt"/>
          <a:ea typeface="+mn-ea"/>
          <a:cs typeface="+mn-cs"/>
        </a:defRPr>
      </a:lvl3pPr>
      <a:lvl4pPr marL="1279525" indent="-228600" algn="l" rtl="0" eaLnBrk="0" fontAlgn="base" hangingPunct="0">
        <a:spcBef>
          <a:spcPts val="300"/>
        </a:spcBef>
        <a:spcAft>
          <a:spcPct val="0"/>
        </a:spcAft>
        <a:buClr>
          <a:srgbClr val="D6903D"/>
        </a:buClr>
        <a:buSzPct val="85000"/>
        <a:buFont typeface="Wingdings 2" pitchFamily="18" charset="2"/>
        <a:buChar char=""/>
        <a:defRPr sz="1900" kern="1200">
          <a:solidFill>
            <a:schemeClr val="tx1"/>
          </a:solidFill>
          <a:latin typeface="+mn-lt"/>
          <a:ea typeface="+mn-ea"/>
          <a:cs typeface="+mn-cs"/>
        </a:defRPr>
      </a:lvl4pPr>
      <a:lvl5pPr marL="1554163" indent="-228600" algn="l" rtl="0" eaLnBrk="0" fontAlgn="base" hangingPunct="0">
        <a:spcBef>
          <a:spcPts val="338"/>
        </a:spcBef>
        <a:spcAft>
          <a:spcPct val="0"/>
        </a:spcAft>
        <a:buClr>
          <a:srgbClr val="D6903D"/>
        </a:buClr>
        <a:buSzPct val="85000"/>
        <a:buFont typeface="Wingdings 2" pitchFamily="18" charset="2"/>
        <a:buChar char=""/>
        <a:defRPr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lang="en-US" smtClean="0"/>
              <a:t>Click to edit Master title style</a:t>
            </a:r>
            <a:endParaRPr lang="en-US"/>
          </a:p>
        </p:txBody>
      </p:sp>
      <p:sp>
        <p:nvSpPr>
          <p:cNvPr id="1027" name="Text Placeholder 12"/>
          <p:cNvSpPr>
            <a:spLocks noGrp="1"/>
          </p:cNvSpPr>
          <p:nvPr>
            <p:ph type="body" idx="1"/>
          </p:nvPr>
        </p:nvSpPr>
        <p:spPr bwMode="auto">
          <a:xfrm>
            <a:off x="457200" y="1600200"/>
            <a:ext cx="8229600"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E48BAE5E-C4EA-4DD4-8038-0E92F12B83DF}" type="datetimeFigureOut">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3/10/2025</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BA6D73D-6AD9-41BA-8FFD-31799A02EB63}" type="slidenum">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Tree>
    <p:extLst>
      <p:ext uri="{BB962C8B-B14F-4D97-AF65-F5344CB8AC3E}">
        <p14:creationId xmlns:p14="http://schemas.microsoft.com/office/powerpoint/2010/main" val="2415103127"/>
      </p:ext>
    </p:extLst>
  </p:cSld>
  <p:clrMap bg1="lt1" tx1="dk1" bg2="lt2" tx2="dk2" accent1="accent1" accent2="accent2" accent3="accent3" accent4="accent4" accent5="accent5" accent6="accent6" hlink="hlink" folHlink="folHlink"/>
  <p:sldLayoutIdLst>
    <p:sldLayoutId id="2147484231" r:id="rId1"/>
    <p:sldLayoutId id="2147484232" r:id="rId2"/>
    <p:sldLayoutId id="2147484233" r:id="rId3"/>
    <p:sldLayoutId id="2147484234" r:id="rId4"/>
    <p:sldLayoutId id="2147484235" r:id="rId5"/>
    <p:sldLayoutId id="2147484236" r:id="rId6"/>
    <p:sldLayoutId id="2147484237" r:id="rId7"/>
    <p:sldLayoutId id="2147484238" r:id="rId8"/>
    <p:sldLayoutId id="2147484239" r:id="rId9"/>
    <p:sldLayoutId id="2147484240" r:id="rId10"/>
    <p:sldLayoutId id="2147484241" r:id="rId11"/>
  </p:sldLayoutIdLst>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timing>
    <p:tnLst>
      <p:par>
        <p:cTn id="1" dur="indefinite" restart="never" nodeType="tmRoot"/>
      </p:par>
    </p:tnLst>
  </p:timing>
  <p:txStyles>
    <p:titleStyle>
      <a:lvl1pPr algn="ctr" rtl="0" eaLnBrk="0" fontAlgn="base" hangingPunct="0">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vl2pPr algn="ctr" rtl="0" eaLnBrk="0" fontAlgn="base" hangingPunct="0">
        <a:spcBef>
          <a:spcPct val="0"/>
        </a:spcBef>
        <a:spcAft>
          <a:spcPct val="0"/>
        </a:spcAft>
        <a:defRPr sz="4100" b="1">
          <a:solidFill>
            <a:schemeClr val="tx1"/>
          </a:solidFill>
          <a:latin typeface="Lucida Sans" pitchFamily="34" charset="0"/>
        </a:defRPr>
      </a:lvl2pPr>
      <a:lvl3pPr algn="ctr" rtl="0" eaLnBrk="0" fontAlgn="base" hangingPunct="0">
        <a:spcBef>
          <a:spcPct val="0"/>
        </a:spcBef>
        <a:spcAft>
          <a:spcPct val="0"/>
        </a:spcAft>
        <a:defRPr sz="4100" b="1">
          <a:solidFill>
            <a:schemeClr val="tx1"/>
          </a:solidFill>
          <a:latin typeface="Lucida Sans" pitchFamily="34" charset="0"/>
        </a:defRPr>
      </a:lvl3pPr>
      <a:lvl4pPr algn="ctr" rtl="0" eaLnBrk="0" fontAlgn="base" hangingPunct="0">
        <a:spcBef>
          <a:spcPct val="0"/>
        </a:spcBef>
        <a:spcAft>
          <a:spcPct val="0"/>
        </a:spcAft>
        <a:defRPr sz="4100" b="1">
          <a:solidFill>
            <a:schemeClr val="tx1"/>
          </a:solidFill>
          <a:latin typeface="Lucida Sans" pitchFamily="34" charset="0"/>
        </a:defRPr>
      </a:lvl4pPr>
      <a:lvl5pPr algn="ctr" rtl="0" eaLnBrk="0" fontAlgn="base" hangingPunct="0">
        <a:spcBef>
          <a:spcPct val="0"/>
        </a:spcBef>
        <a:spcAft>
          <a:spcPct val="0"/>
        </a:spcAft>
        <a:defRPr sz="4100" b="1">
          <a:solidFill>
            <a:schemeClr val="tx1"/>
          </a:solidFill>
          <a:latin typeface="Lucida Sans" pitchFamily="34" charset="0"/>
        </a:defRPr>
      </a:lvl5pPr>
      <a:lvl6pPr marL="457200" algn="ctr" rtl="0" fontAlgn="base">
        <a:spcBef>
          <a:spcPct val="0"/>
        </a:spcBef>
        <a:spcAft>
          <a:spcPct val="0"/>
        </a:spcAft>
        <a:defRPr sz="4100" b="1">
          <a:solidFill>
            <a:schemeClr val="tx1"/>
          </a:solidFill>
          <a:latin typeface="Lucida Sans" pitchFamily="34" charset="0"/>
        </a:defRPr>
      </a:lvl6pPr>
      <a:lvl7pPr marL="914400" algn="ctr" rtl="0" fontAlgn="base">
        <a:spcBef>
          <a:spcPct val="0"/>
        </a:spcBef>
        <a:spcAft>
          <a:spcPct val="0"/>
        </a:spcAft>
        <a:defRPr sz="4100" b="1">
          <a:solidFill>
            <a:schemeClr val="tx1"/>
          </a:solidFill>
          <a:latin typeface="Lucida Sans" pitchFamily="34" charset="0"/>
        </a:defRPr>
      </a:lvl7pPr>
      <a:lvl8pPr marL="1371600" algn="ctr" rtl="0" fontAlgn="base">
        <a:spcBef>
          <a:spcPct val="0"/>
        </a:spcBef>
        <a:spcAft>
          <a:spcPct val="0"/>
        </a:spcAft>
        <a:defRPr sz="4100" b="1">
          <a:solidFill>
            <a:schemeClr val="tx1"/>
          </a:solidFill>
          <a:latin typeface="Lucida Sans" pitchFamily="34" charset="0"/>
        </a:defRPr>
      </a:lvl8pPr>
      <a:lvl9pPr marL="1828800" algn="ctr" rtl="0" fontAlgn="base">
        <a:spcBef>
          <a:spcPct val="0"/>
        </a:spcBef>
        <a:spcAft>
          <a:spcPct val="0"/>
        </a:spcAft>
        <a:defRPr sz="4100" b="1">
          <a:solidFill>
            <a:schemeClr val="tx1"/>
          </a:solidFill>
          <a:latin typeface="Lucida Sans" pitchFamily="34" charset="0"/>
        </a:defRPr>
      </a:lvl9pPr>
    </p:titleStyle>
    <p:bodyStyle>
      <a:lvl1pPr marL="547688" indent="-411163" algn="l" rtl="0" eaLnBrk="0" fontAlgn="base" hangingPunct="0">
        <a:spcBef>
          <a:spcPct val="20000"/>
        </a:spcBef>
        <a:spcAft>
          <a:spcPct val="0"/>
        </a:spcAft>
        <a:buClr>
          <a:srgbClr val="000000"/>
        </a:buClr>
        <a:buSzPct val="65000"/>
        <a:buFont typeface="Wingdings 2" pitchFamily="18" charset="2"/>
        <a:buChar char=""/>
        <a:defRPr sz="2800" kern="1200">
          <a:solidFill>
            <a:schemeClr val="tx1"/>
          </a:solidFill>
          <a:latin typeface="+mn-lt"/>
          <a:ea typeface="+mn-ea"/>
          <a:cs typeface="+mn-cs"/>
        </a:defRPr>
      </a:lvl1pPr>
      <a:lvl2pPr marL="868363" indent="-282575" algn="l" rtl="0" eaLnBrk="0" fontAlgn="base" hangingPunct="0">
        <a:spcBef>
          <a:spcPct val="20000"/>
        </a:spcBef>
        <a:spcAft>
          <a:spcPct val="0"/>
        </a:spcAft>
        <a:buClr>
          <a:schemeClr val="tx1"/>
        </a:buClr>
        <a:buSzPct val="80000"/>
        <a:buFont typeface="Wingdings 2" pitchFamily="18" charset="2"/>
        <a:buChar char=""/>
        <a:defRPr sz="2400" kern="1200">
          <a:solidFill>
            <a:schemeClr val="tx1"/>
          </a:solidFill>
          <a:latin typeface="+mn-lt"/>
          <a:ea typeface="+mn-ea"/>
          <a:cs typeface="+mn-cs"/>
        </a:defRPr>
      </a:lvl2pPr>
      <a:lvl3pPr marL="1133475" indent="-228600" algn="l" rtl="0" eaLnBrk="0" fontAlgn="base" hangingPunct="0">
        <a:spcBef>
          <a:spcPct val="20000"/>
        </a:spcBef>
        <a:spcAft>
          <a:spcPct val="0"/>
        </a:spcAft>
        <a:buClr>
          <a:schemeClr val="tx1"/>
        </a:buClr>
        <a:buSzPct val="95000"/>
        <a:buFont typeface="Wingdings" pitchFamily="2" charset="2"/>
        <a:buChar char=""/>
        <a:defRPr sz="2200" kern="1200">
          <a:solidFill>
            <a:schemeClr val="tx1"/>
          </a:solidFill>
          <a:latin typeface="+mn-lt"/>
          <a:ea typeface="+mn-ea"/>
          <a:cs typeface="+mn-cs"/>
        </a:defRPr>
      </a:lvl3pPr>
      <a:lvl4pPr marL="1352550" indent="-182563" algn="l" rtl="0" eaLnBrk="0" fontAlgn="base" hangingPunct="0">
        <a:spcBef>
          <a:spcPct val="20000"/>
        </a:spcBef>
        <a:spcAft>
          <a:spcPct val="0"/>
        </a:spcAft>
        <a:buClr>
          <a:schemeClr val="tx1"/>
        </a:buClr>
        <a:buSzPct val="100000"/>
        <a:buFont typeface="Wingdings 3" pitchFamily="18" charset="2"/>
        <a:buChar char=""/>
        <a:defRPr sz="2000" kern="1200">
          <a:solidFill>
            <a:schemeClr val="tx1"/>
          </a:solidFill>
          <a:latin typeface="+mn-lt"/>
          <a:ea typeface="+mn-ea"/>
          <a:cs typeface="+mn-cs"/>
        </a:defRPr>
      </a:lvl4pPr>
      <a:lvl5pPr marL="1544638" indent="-182563" algn="l" rtl="0" eaLnBrk="0" fontAlgn="base" hangingPunct="0">
        <a:spcBef>
          <a:spcPct val="20000"/>
        </a:spcBef>
        <a:spcAft>
          <a:spcPct val="0"/>
        </a:spcAft>
        <a:buClr>
          <a:schemeClr val="tx1"/>
        </a:buClr>
        <a:buFont typeface="Wingdings 2" pitchFamily="18" charset="2"/>
        <a:buChar char=""/>
        <a:defRPr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xml"/><Relationship Id="rId7" Type="http://schemas.microsoft.com/office/2007/relationships/hdphoto" Target="../media/hdphoto2.wdp"/><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6.png"/><Relationship Id="rId5" Type="http://schemas.openxmlformats.org/officeDocument/2006/relationships/image" Target="../media/image9.jp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6.png"/><Relationship Id="rId5" Type="http://schemas.openxmlformats.org/officeDocument/2006/relationships/image" Target="../media/image10.jp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xml"/><Relationship Id="rId7" Type="http://schemas.openxmlformats.org/officeDocument/2006/relationships/image" Target="../media/image12.jpe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1.jpg"/><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6.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3.jpg"/><Relationship Id="rId5" Type="http://schemas.openxmlformats.org/officeDocument/2006/relationships/image" Target="../media/image5.png"/><Relationship Id="rId4"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xml"/><Relationship Id="rId7" Type="http://schemas.openxmlformats.org/officeDocument/2006/relationships/image" Target="../media/image15.jpe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5.png"/><Relationship Id="rId5" Type="http://schemas.openxmlformats.org/officeDocument/2006/relationships/image" Target="../media/image14.png"/><Relationship Id="rId4"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6.png"/><Relationship Id="rId2" Type="http://schemas.openxmlformats.org/officeDocument/2006/relationships/audio" Target="../media/media8.m4a"/><Relationship Id="rId1" Type="http://schemas.microsoft.com/office/2007/relationships/media" Target="../media/media8.m4a"/><Relationship Id="rId6" Type="http://schemas.microsoft.com/office/2007/relationships/hdphoto" Target="../media/hdphoto3.wdp"/><Relationship Id="rId5" Type="http://schemas.openxmlformats.org/officeDocument/2006/relationships/image" Target="../media/image1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xml"/><Relationship Id="rId7" Type="http://schemas.microsoft.com/office/2007/relationships/hdphoto" Target="../media/hdphoto4.wdp"/><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7.png"/><Relationship Id="rId5" Type="http://schemas.openxmlformats.org/officeDocument/2006/relationships/image" Target="../media/image5.png"/><Relationship Id="rId4"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6.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18.jpg"/><Relationship Id="rId5" Type="http://schemas.openxmlformats.org/officeDocument/2006/relationships/image" Target="../media/image5.png"/><Relationship Id="rId4"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slideLayout" Target="../slideLayouts/slideLayout1.xml"/><Relationship Id="rId7" Type="http://schemas.openxmlformats.org/officeDocument/2006/relationships/image" Target="../media/image19.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5.png"/><Relationship Id="rId5" Type="http://schemas.openxmlformats.org/officeDocument/2006/relationships/image" Target="../media/image14.png"/><Relationship Id="rId4" Type="http://schemas.openxmlformats.org/officeDocument/2006/relationships/notesSlide" Target="../notesSlides/notesSlide6.xml"/><Relationship Id="rId9"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6.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20.png"/><Relationship Id="rId5" Type="http://schemas.openxmlformats.org/officeDocument/2006/relationships/image" Target="../media/image5.png"/><Relationship Id="rId4" Type="http://schemas.openxmlformats.org/officeDocument/2006/relationships/notesSlide" Target="../notesSlides/notesSlide7.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8.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tx2">
                <a:lumMod val="75000"/>
              </a:schemeClr>
            </a:gs>
            <a:gs pos="72000">
              <a:schemeClr val="tx1"/>
            </a:gs>
            <a:gs pos="22000">
              <a:schemeClr val="tx1"/>
            </a:gs>
            <a:gs pos="100000">
              <a:schemeClr val="tx1"/>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33400" y="685800"/>
            <a:ext cx="7851648" cy="1939960"/>
          </a:xfrm>
        </p:spPr>
        <p:txBody>
          <a:bodyPr/>
          <a:lstStyle/>
          <a:p>
            <a:pPr eaLnBrk="1" fontAlgn="auto" hangingPunct="1">
              <a:spcAft>
                <a:spcPts val="0"/>
              </a:spcAft>
              <a:defRPr/>
            </a:pPr>
            <a:r>
              <a:rPr lang="bg-BG" sz="5400" b="1" i="1" dirty="0" smtClean="0">
                <a:solidFill>
                  <a:srgbClr val="FF0000"/>
                </a:solidFill>
                <a:latin typeface="+mn-lt"/>
                <a:cs typeface="Arial" pitchFamily="34" charset="0"/>
              </a:rPr>
              <a:t> </a:t>
            </a:r>
            <a:r>
              <a:rPr sz="5400" i="1" dirty="0" smtClean="0">
                <a:solidFill>
                  <a:srgbClr val="FF0000"/>
                </a:solidFill>
                <a:latin typeface="+mn-lt"/>
                <a:cs typeface="Arial" pitchFamily="34" charset="0"/>
              </a:rPr>
              <a:t/>
            </a:r>
            <a:br>
              <a:rPr sz="5400" i="1" dirty="0" smtClean="0">
                <a:solidFill>
                  <a:srgbClr val="FF0000"/>
                </a:solidFill>
                <a:latin typeface="+mn-lt"/>
                <a:cs typeface="Arial" pitchFamily="34" charset="0"/>
              </a:rPr>
            </a:br>
            <a:r>
              <a:rPr lang="bg-BG" sz="7200" b="1" i="1" dirty="0" smtClean="0">
                <a:solidFill>
                  <a:srgbClr val="FF0000"/>
                </a:solidFill>
                <a:effectLst>
                  <a:outerShdw blurRad="38100" dist="38100" dir="2700000" algn="tl">
                    <a:srgbClr val="000000">
                      <a:alpha val="43137"/>
                    </a:srgbClr>
                  </a:outerShdw>
                </a:effectLst>
                <a:latin typeface="+mn-lt"/>
                <a:cs typeface="Arial" pitchFamily="34" charset="0"/>
              </a:rPr>
              <a:t>Старият Завет</a:t>
            </a:r>
            <a:endParaRPr lang="bg-BG" sz="7200" b="1" i="1" dirty="0">
              <a:solidFill>
                <a:srgbClr val="FF0000"/>
              </a:solidFill>
              <a:effectLst>
                <a:outerShdw blurRad="38100" dist="38100" dir="2700000" algn="tl">
                  <a:srgbClr val="000000">
                    <a:alpha val="43137"/>
                  </a:srgbClr>
                </a:outerShdw>
              </a:effectLst>
              <a:latin typeface="+mn-lt"/>
              <a:cs typeface="Arial" pitchFamily="34" charset="0"/>
            </a:endParaRPr>
          </a:p>
        </p:txBody>
      </p:sp>
      <p:sp>
        <p:nvSpPr>
          <p:cNvPr id="8" name="Title 1"/>
          <p:cNvSpPr txBox="1">
            <a:spLocks/>
          </p:cNvSpPr>
          <p:nvPr/>
        </p:nvSpPr>
        <p:spPr>
          <a:xfrm>
            <a:off x="-31845" y="3609388"/>
            <a:ext cx="9143999" cy="865735"/>
          </a:xfrm>
          <a:prstGeom prst="rect">
            <a:avLst/>
          </a:prstGeom>
          <a:noFill/>
          <a:ln w="6350" cap="rnd">
            <a:noFill/>
          </a:ln>
        </p:spPr>
        <p:txBody>
          <a:bodyPr vert="horz" anchor="b" anchorCtr="0">
            <a:noAutofit/>
          </a:bodyPr>
          <a:lstStyle>
            <a:lvl1pPr algn="ctr" rtl="0" eaLnBrk="0" fontAlgn="base" hangingPunct="0">
              <a:spcBef>
                <a:spcPct val="0"/>
              </a:spcBef>
              <a:spcAft>
                <a:spcPct val="0"/>
              </a:spcAft>
              <a:defRPr lang="en-US" sz="4800" b="0" kern="1200" spc="-10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latin typeface="+mj-lt"/>
                <a:ea typeface="+mj-ea"/>
                <a:cs typeface="+mj-cs"/>
              </a:defRPr>
            </a:lvl1pPr>
            <a:lvl2pPr algn="l" rtl="0" eaLnBrk="0" fontAlgn="base" hangingPunct="0">
              <a:spcBef>
                <a:spcPct val="0"/>
              </a:spcBef>
              <a:spcAft>
                <a:spcPct val="0"/>
              </a:spcAft>
              <a:defRPr sz="4200">
                <a:solidFill>
                  <a:srgbClr val="F9F9F9"/>
                </a:solidFill>
                <a:latin typeface="Constantia" pitchFamily="18" charset="0"/>
              </a:defRPr>
            </a:lvl2pPr>
            <a:lvl3pPr algn="l" rtl="0" eaLnBrk="0" fontAlgn="base" hangingPunct="0">
              <a:spcBef>
                <a:spcPct val="0"/>
              </a:spcBef>
              <a:spcAft>
                <a:spcPct val="0"/>
              </a:spcAft>
              <a:defRPr sz="4200">
                <a:solidFill>
                  <a:srgbClr val="F9F9F9"/>
                </a:solidFill>
                <a:latin typeface="Constantia" pitchFamily="18" charset="0"/>
              </a:defRPr>
            </a:lvl3pPr>
            <a:lvl4pPr algn="l" rtl="0" eaLnBrk="0" fontAlgn="base" hangingPunct="0">
              <a:spcBef>
                <a:spcPct val="0"/>
              </a:spcBef>
              <a:spcAft>
                <a:spcPct val="0"/>
              </a:spcAft>
              <a:defRPr sz="4200">
                <a:solidFill>
                  <a:srgbClr val="F9F9F9"/>
                </a:solidFill>
                <a:latin typeface="Constantia" pitchFamily="18" charset="0"/>
              </a:defRPr>
            </a:lvl4pPr>
            <a:lvl5pPr algn="l" rtl="0" eaLnBrk="0" fontAlgn="base" hangingPunct="0">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a:lstStyle>
          <a:p>
            <a:pPr marL="548640" marR="0" lvl="0" indent="-411480" algn="ctr" defTabSz="914400" rtl="0" eaLnBrk="1" fontAlgn="auto" latinLnBrk="0" hangingPunct="1">
              <a:lnSpc>
                <a:spcPct val="100000"/>
              </a:lnSpc>
              <a:spcBef>
                <a:spcPct val="0"/>
              </a:spcBef>
              <a:spcAft>
                <a:spcPts val="0"/>
              </a:spcAft>
              <a:buClr>
                <a:prstClr val="white">
                  <a:shade val="95000"/>
                </a:prstClr>
              </a:buClr>
              <a:buSzTx/>
              <a:buFontTx/>
              <a:buNone/>
              <a:tabLst/>
              <a:defRPr/>
            </a:pPr>
            <a:r>
              <a:rPr kumimoji="0" lang="bg-BG" sz="3600" b="1" i="1" u="none" strike="noStrike" kern="1200" cap="none" spc="-100" normalizeH="0" baseline="0" noProof="0" dirty="0" smtClean="0">
                <a:ln w="3200">
                  <a:solidFill>
                    <a:srgbClr val="444D26">
                      <a:shade val="75000"/>
                      <a:alpha val="25000"/>
                    </a:srgbClr>
                  </a:solidFill>
                  <a:prstDash val="solid"/>
                  <a:round/>
                </a:ln>
                <a:solidFill>
                  <a:srgbClr val="FF0000"/>
                </a:solidFill>
                <a:effectLst>
                  <a:outerShdw blurRad="38100" dist="38100" dir="2700000" algn="tl">
                    <a:srgbClr val="000000">
                      <a:alpha val="43137"/>
                    </a:srgbClr>
                  </a:outerShdw>
                </a:effectLst>
                <a:uLnTx/>
                <a:uFillTx/>
                <a:latin typeface="Constantia"/>
                <a:ea typeface="+mj-ea"/>
                <a:cs typeface="+mj-cs"/>
              </a:rPr>
              <a:t>- четвърта част -</a:t>
            </a:r>
          </a:p>
          <a:p>
            <a:pPr marL="548640" marR="0" lvl="0" indent="-411480" algn="ctr" defTabSz="914400" rtl="0" eaLnBrk="1" fontAlgn="auto" latinLnBrk="0" hangingPunct="1">
              <a:lnSpc>
                <a:spcPct val="100000"/>
              </a:lnSpc>
              <a:spcBef>
                <a:spcPct val="0"/>
              </a:spcBef>
              <a:spcAft>
                <a:spcPts val="0"/>
              </a:spcAft>
              <a:buClr>
                <a:prstClr val="white">
                  <a:shade val="95000"/>
                </a:prstClr>
              </a:buClr>
              <a:buSzTx/>
              <a:buFontTx/>
              <a:buNone/>
              <a:tabLst/>
              <a:defRPr/>
            </a:pPr>
            <a:endParaRPr kumimoji="0" lang="bg-BG" sz="3600" b="1" i="1" u="none" strike="noStrike" kern="1200" cap="none" spc="-100" normalizeH="0" baseline="0" noProof="0" dirty="0" smtClean="0">
              <a:ln w="3200">
                <a:solidFill>
                  <a:srgbClr val="444D26">
                    <a:shade val="75000"/>
                    <a:alpha val="25000"/>
                  </a:srgbClr>
                </a:solidFill>
                <a:prstDash val="solid"/>
                <a:round/>
              </a:ln>
              <a:solidFill>
                <a:srgbClr val="FF0000"/>
              </a:solidFill>
              <a:effectLst>
                <a:outerShdw blurRad="38100" dist="38100" dir="2700000" algn="tl">
                  <a:srgbClr val="000000">
                    <a:alpha val="43137"/>
                  </a:srgbClr>
                </a:outerShdw>
              </a:effectLst>
              <a:uLnTx/>
              <a:uFillTx/>
              <a:latin typeface="Constantia"/>
              <a:ea typeface="+mj-ea"/>
              <a:cs typeface="+mj-cs"/>
            </a:endParaRPr>
          </a:p>
          <a:p>
            <a:pPr marL="548640" marR="0" lvl="0" indent="-411480" algn="ctr" defTabSz="914400" rtl="0" eaLnBrk="1" fontAlgn="auto" latinLnBrk="0" hangingPunct="1">
              <a:lnSpc>
                <a:spcPct val="100000"/>
              </a:lnSpc>
              <a:spcBef>
                <a:spcPct val="0"/>
              </a:spcBef>
              <a:spcAft>
                <a:spcPts val="0"/>
              </a:spcAft>
              <a:buClr>
                <a:prstClr val="white">
                  <a:shade val="95000"/>
                </a:prstClr>
              </a:buClr>
              <a:buSzTx/>
              <a:buFontTx/>
              <a:buNone/>
              <a:tabLst/>
              <a:defRPr/>
            </a:pPr>
            <a:r>
              <a:rPr kumimoji="0" lang="bg-BG" sz="4800" b="1" i="1" u="none" strike="noStrike" kern="1200" cap="none" spc="-100" normalizeH="0" baseline="0" noProof="0" dirty="0" smtClean="0">
                <a:ln w="3200">
                  <a:solidFill>
                    <a:srgbClr val="444D26">
                      <a:shade val="75000"/>
                      <a:alpha val="25000"/>
                    </a:srgbClr>
                  </a:solidFill>
                  <a:prstDash val="solid"/>
                  <a:round/>
                </a:ln>
                <a:solidFill>
                  <a:srgbClr val="FF0000"/>
                </a:solidFill>
                <a:effectLst>
                  <a:outerShdw blurRad="38100" dist="38100" dir="2700000" algn="tl">
                    <a:srgbClr val="000000">
                      <a:alpha val="43137"/>
                    </a:srgbClr>
                  </a:outerShdw>
                </a:effectLst>
                <a:uLnTx/>
                <a:uFillTx/>
                <a:latin typeface="Constantia"/>
                <a:ea typeface="+mj-ea"/>
                <a:cs typeface="+mj-cs"/>
              </a:rPr>
              <a:t>Царете</a:t>
            </a:r>
          </a:p>
        </p:txBody>
      </p:sp>
      <p:pic>
        <p:nvPicPr>
          <p:cNvPr id="7" name="Картина 6"/>
          <p:cNvPicPr>
            <a:picLocks noChangeAspect="1"/>
          </p:cNvPicPr>
          <p:nvPr/>
        </p:nvPicPr>
        <p:blipFill rotWithShape="1">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l="34305" t="44044" r="5555" b="40742"/>
          <a:stretch/>
        </p:blipFill>
        <p:spPr>
          <a:xfrm flipV="1">
            <a:off x="6749955" y="3809999"/>
            <a:ext cx="2362199" cy="463933"/>
          </a:xfrm>
          <a:prstGeom prst="rect">
            <a:avLst/>
          </a:prstGeom>
        </p:spPr>
      </p:pic>
      <p:pic>
        <p:nvPicPr>
          <p:cNvPr id="9" name="Картина 8"/>
          <p:cNvPicPr>
            <a:picLocks noChangeAspect="1"/>
          </p:cNvPicPr>
          <p:nvPr/>
        </p:nvPicPr>
        <p:blipFill rotWithShape="1">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l="5557" t="43036" r="32744" b="40742"/>
          <a:stretch/>
        </p:blipFill>
        <p:spPr>
          <a:xfrm flipV="1">
            <a:off x="76200" y="3793107"/>
            <a:ext cx="2438400" cy="497718"/>
          </a:xfrm>
          <a:prstGeom prst="rect">
            <a:avLst/>
          </a:prstGeom>
        </p:spPr>
      </p:pic>
      <p:pic>
        <p:nvPicPr>
          <p:cNvPr id="3" name="Аудио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247024502"/>
      </p:ext>
    </p:extLst>
  </p:cSld>
  <p:clrMapOvr>
    <a:masterClrMapping/>
  </p:clrMapOvr>
  <p:transition spd="slow" advTm="8704">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gradFill>
          <a:gsLst>
            <a:gs pos="8000">
              <a:schemeClr val="accent2">
                <a:lumMod val="40000"/>
                <a:lumOff val="60000"/>
              </a:schemeClr>
            </a:gs>
            <a:gs pos="72000">
              <a:schemeClr val="tx1"/>
            </a:gs>
            <a:gs pos="36000">
              <a:schemeClr val="tx1"/>
            </a:gs>
            <a:gs pos="85000">
              <a:schemeClr val="tx1"/>
            </a:gs>
          </a:gsLst>
          <a:lin ang="5400000" scaled="0"/>
        </a:gradFill>
        <a:effectLst/>
      </p:bgPr>
    </p:bg>
    <p:spTree>
      <p:nvGrpSpPr>
        <p:cNvPr id="1" name=""/>
        <p:cNvGrpSpPr/>
        <p:nvPr/>
      </p:nvGrpSpPr>
      <p:grpSpPr>
        <a:xfrm>
          <a:off x="0" y="0"/>
          <a:ext cx="0" cy="0"/>
          <a:chOff x="0" y="0"/>
          <a:chExt cx="0" cy="0"/>
        </a:xfrm>
      </p:grpSpPr>
      <p:sp>
        <p:nvSpPr>
          <p:cNvPr id="3" name="Title 1"/>
          <p:cNvSpPr txBox="1">
            <a:spLocks/>
          </p:cNvSpPr>
          <p:nvPr/>
        </p:nvSpPr>
        <p:spPr>
          <a:xfrm>
            <a:off x="-304800" y="-228600"/>
            <a:ext cx="9254319" cy="1524000"/>
          </a:xfrm>
          <a:prstGeom prst="rect">
            <a:avLst/>
          </a:prstGeom>
          <a:noFill/>
          <a:ln w="6350" cap="rnd">
            <a:noFill/>
          </a:ln>
        </p:spPr>
        <p:txBody>
          <a:bodyPr vert="horz" anchor="b" anchorCtr="0">
            <a:noAutofit/>
          </a:bodyPr>
          <a:lstStyle>
            <a:lvl1pPr algn="ctr" rtl="0" eaLnBrk="0" fontAlgn="base" hangingPunct="0">
              <a:spcBef>
                <a:spcPct val="0"/>
              </a:spcBef>
              <a:spcAft>
                <a:spcPct val="0"/>
              </a:spcAft>
              <a:defRPr lang="en-US" sz="4800" b="0" kern="1200" spc="-10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latin typeface="+mj-lt"/>
                <a:ea typeface="+mj-ea"/>
                <a:cs typeface="+mj-cs"/>
              </a:defRPr>
            </a:lvl1pPr>
            <a:lvl2pPr algn="l" rtl="0" eaLnBrk="0" fontAlgn="base" hangingPunct="0">
              <a:spcBef>
                <a:spcPct val="0"/>
              </a:spcBef>
              <a:spcAft>
                <a:spcPct val="0"/>
              </a:spcAft>
              <a:defRPr sz="4200">
                <a:solidFill>
                  <a:srgbClr val="F9F9F9"/>
                </a:solidFill>
                <a:latin typeface="Constantia" pitchFamily="18" charset="0"/>
              </a:defRPr>
            </a:lvl2pPr>
            <a:lvl3pPr algn="l" rtl="0" eaLnBrk="0" fontAlgn="base" hangingPunct="0">
              <a:spcBef>
                <a:spcPct val="0"/>
              </a:spcBef>
              <a:spcAft>
                <a:spcPct val="0"/>
              </a:spcAft>
              <a:defRPr sz="4200">
                <a:solidFill>
                  <a:srgbClr val="F9F9F9"/>
                </a:solidFill>
                <a:latin typeface="Constantia" pitchFamily="18" charset="0"/>
              </a:defRPr>
            </a:lvl3pPr>
            <a:lvl4pPr algn="l" rtl="0" eaLnBrk="0" fontAlgn="base" hangingPunct="0">
              <a:spcBef>
                <a:spcPct val="0"/>
              </a:spcBef>
              <a:spcAft>
                <a:spcPct val="0"/>
              </a:spcAft>
              <a:defRPr sz="4200">
                <a:solidFill>
                  <a:srgbClr val="F9F9F9"/>
                </a:solidFill>
                <a:latin typeface="Constantia" pitchFamily="18" charset="0"/>
              </a:defRPr>
            </a:lvl4pPr>
            <a:lvl5pPr algn="l" rtl="0" eaLnBrk="0" fontAlgn="base" hangingPunct="0">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bg-BG" sz="6600" b="1" i="1" u="none" strike="noStrike" kern="1200" cap="none" spc="-100" normalizeH="0" baseline="0" noProof="0" dirty="0" smtClean="0">
                <a:ln w="3200">
                  <a:solidFill>
                    <a:srgbClr val="444D26">
                      <a:shade val="75000"/>
                      <a:alpha val="25000"/>
                    </a:srgbClr>
                  </a:solidFill>
                  <a:prstDash val="solid"/>
                  <a:round/>
                </a:ln>
                <a:solidFill>
                  <a:srgbClr val="FF0000"/>
                </a:solidFill>
                <a:effectLst>
                  <a:outerShdw blurRad="38100" dist="38100" dir="2700000" algn="tl">
                    <a:srgbClr val="000000">
                      <a:alpha val="43137"/>
                    </a:srgbClr>
                  </a:outerShdw>
                </a:effectLst>
                <a:uLnTx/>
                <a:uFillTx/>
                <a:latin typeface="Constantia"/>
                <a:ea typeface="+mj-ea"/>
                <a:cs typeface="+mj-cs"/>
              </a:rPr>
              <a:t>Царете</a:t>
            </a:r>
            <a:endParaRPr kumimoji="0" lang="ru-RU" sz="6600" b="1" i="1" u="none" strike="noStrike" kern="1200" cap="none" spc="-100" normalizeH="0" baseline="0" noProof="0" dirty="0">
              <a:ln w="3200">
                <a:solidFill>
                  <a:srgbClr val="444D26">
                    <a:shade val="75000"/>
                    <a:alpha val="25000"/>
                  </a:srgbClr>
                </a:solidFill>
                <a:prstDash val="solid"/>
                <a:round/>
              </a:ln>
              <a:solidFill>
                <a:srgbClr val="FF0000"/>
              </a:solidFill>
              <a:effectLst>
                <a:outerShdw blurRad="38100" dist="38100" dir="2700000" algn="tl">
                  <a:srgbClr val="000000">
                    <a:alpha val="43137"/>
                  </a:srgbClr>
                </a:outerShdw>
              </a:effectLst>
              <a:uLnTx/>
              <a:uFillTx/>
              <a:latin typeface="Constantia"/>
              <a:ea typeface="+mj-ea"/>
              <a:cs typeface="+mj-cs"/>
            </a:endParaRPr>
          </a:p>
        </p:txBody>
      </p:sp>
      <p:sp>
        <p:nvSpPr>
          <p:cNvPr id="9" name="Текстово поле 8"/>
          <p:cNvSpPr txBox="1"/>
          <p:nvPr/>
        </p:nvSpPr>
        <p:spPr>
          <a:xfrm>
            <a:off x="228600" y="5105400"/>
            <a:ext cx="8720919" cy="1585049"/>
          </a:xfrm>
          <a:prstGeom prst="rect">
            <a:avLst/>
          </a:prstGeom>
          <a:noFill/>
          <a:ln w="285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bg-BG" sz="1800" b="0"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Arial Narrow" panose="020B0606020202030204" pitchFamily="34" charset="0"/>
                <a:ea typeface="+mn-ea"/>
                <a:cs typeface="+mn-cs"/>
              </a:rPr>
              <a:t>  </a:t>
            </a:r>
          </a:p>
          <a:p>
            <a:pPr marL="0" marR="0" lvl="0" indent="0" algn="just" defTabSz="914400" rtl="0" eaLnBrk="1" fontAlgn="base" latinLnBrk="0" hangingPunct="1">
              <a:lnSpc>
                <a:spcPct val="100000"/>
              </a:lnSpc>
              <a:spcBef>
                <a:spcPct val="0"/>
              </a:spcBef>
              <a:spcAft>
                <a:spcPct val="0"/>
              </a:spcAft>
              <a:buClrTx/>
              <a:buSzTx/>
              <a:buFontTx/>
              <a:buNone/>
              <a:tabLst/>
              <a:defRPr/>
            </a:pPr>
            <a:endParaRPr kumimoji="0" lang="bg-BG" sz="900" b="0"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Arial Narrow" panose="020B0606020202030204" pitchFamily="34" charset="0"/>
              <a:ea typeface="+mn-ea"/>
              <a:cs typeface="+mn-cs"/>
            </a:endParaRPr>
          </a:p>
          <a:p>
            <a:pPr lvl="0" algn="just">
              <a:defRPr/>
            </a:pPr>
            <a:r>
              <a:rPr kumimoji="0" lang="bg-BG" sz="170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Пръв цар на израилтяните станал </a:t>
            </a:r>
            <a:r>
              <a:rPr kumimoji="0" lang="bg-BG" sz="1700" b="0" i="1" u="none" strike="noStrike" kern="1200" cap="none" spc="0" normalizeH="0" baseline="0" noProof="0" dirty="0" err="1"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Саул</a:t>
            </a:r>
            <a:r>
              <a:rPr kumimoji="0" lang="bg-BG" sz="170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но </a:t>
            </a:r>
            <a:r>
              <a:rPr kumimoji="0" lang="bg-BG" sz="1700" b="0" i="1" u="none" strike="noStrike" kern="1200" cap="none" spc="0" normalizeH="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еврейското царство достигнало </a:t>
            </a:r>
            <a:r>
              <a:rPr lang="bg-BG" sz="1700" i="1" dirty="0" smtClean="0">
                <a:solidFill>
                  <a:srgbClr val="E20000"/>
                </a:solidFill>
                <a:effectLst>
                  <a:outerShdw blurRad="38100" dist="38100" dir="2700000" algn="tl">
                    <a:srgbClr val="000000">
                      <a:alpha val="43137"/>
                    </a:srgbClr>
                  </a:outerShdw>
                </a:effectLst>
                <a:latin typeface="Book Antiqua" panose="02040602050305030304" pitchFamily="18" charset="0"/>
              </a:rPr>
              <a:t>величие </a:t>
            </a:r>
            <a:r>
              <a:rPr kumimoji="0" lang="bg-BG" sz="1700" b="0" i="1" u="none" strike="noStrike" kern="1200" cap="none" spc="0" normalizeH="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при</a:t>
            </a:r>
            <a:r>
              <a:rPr kumimoji="0" lang="bg-BG" sz="170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a:t>
            </a:r>
            <a:r>
              <a:rPr lang="bg-BG" i="1" dirty="0" smtClean="0">
                <a:solidFill>
                  <a:srgbClr val="E20000"/>
                </a:solidFill>
                <a:effectLst>
                  <a:outerShdw blurRad="38100" dist="38100" dir="2700000" algn="tl">
                    <a:srgbClr val="000000">
                      <a:alpha val="43137"/>
                    </a:srgbClr>
                  </a:outerShdw>
                </a:effectLst>
                <a:latin typeface="Book Antiqua" panose="02040602050305030304" pitchFamily="18" charset="0"/>
              </a:rPr>
              <a:t>цар Давид и неговият син цар Соломон. Много години след царуването на цар Давид, от неговия род се родил като Човек нашият Спасител Иисус Христос. </a:t>
            </a:r>
            <a:endParaRPr kumimoji="0" lang="bg-BG" sz="170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endParaRPr>
          </a:p>
          <a:p>
            <a:pPr marL="0" marR="0" lvl="0" indent="0" algn="just" defTabSz="914400" rtl="0" eaLnBrk="1" fontAlgn="base" latinLnBrk="0" hangingPunct="1">
              <a:lnSpc>
                <a:spcPct val="100000"/>
              </a:lnSpc>
              <a:spcBef>
                <a:spcPct val="0"/>
              </a:spcBef>
              <a:spcAft>
                <a:spcPct val="0"/>
              </a:spcAft>
              <a:buClrTx/>
              <a:buSzTx/>
              <a:buFontTx/>
              <a:buNone/>
              <a:tabLst/>
              <a:defRPr/>
            </a:pPr>
            <a:endParaRPr kumimoji="0" lang="en-US" sz="1700" b="0" i="1" u="none" strike="noStrike" kern="1200" cap="none" spc="0" normalizeH="0" baseline="0" noProof="0" dirty="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endParaRPr>
          </a:p>
        </p:txBody>
      </p:sp>
      <p:pic>
        <p:nvPicPr>
          <p:cNvPr id="2" name="Картина 1"/>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4000" contrast="16000"/>
                    </a14:imgEffect>
                  </a14:imgLayer>
                </a14:imgProps>
              </a:ext>
              <a:ext uri="{28A0092B-C50C-407E-A947-70E740481C1C}">
                <a14:useLocalDpi xmlns:a14="http://schemas.microsoft.com/office/drawing/2010/main" val="0"/>
              </a:ext>
            </a:extLst>
          </a:blip>
          <a:srcRect b="6205"/>
          <a:stretch/>
        </p:blipFill>
        <p:spPr>
          <a:xfrm>
            <a:off x="1600200" y="1524000"/>
            <a:ext cx="2902953" cy="3733800"/>
          </a:xfrm>
          <a:prstGeom prst="rect">
            <a:avLst/>
          </a:prstGeom>
        </p:spPr>
      </p:pic>
      <p:pic>
        <p:nvPicPr>
          <p:cNvPr id="4" name="Картина 3"/>
          <p:cNvPicPr>
            <a:picLocks noChangeAspect="1"/>
          </p:cNvPicPr>
          <p:nvPr/>
        </p:nvPicPr>
        <p:blipFill>
          <a:blip r:embed="rId6" cstate="print">
            <a:extLst>
              <a:ext uri="{BEBA8EAE-BF5A-486C-A8C5-ECC9F3942E4B}">
                <a14:imgProps xmlns:a14="http://schemas.microsoft.com/office/drawing/2010/main">
                  <a14:imgLayer r:embed="rId7">
                    <a14:imgEffect>
                      <a14:brightnessContrast bright="6000" contrast="8000"/>
                    </a14:imgEffect>
                  </a14:imgLayer>
                </a14:imgProps>
              </a:ext>
              <a:ext uri="{28A0092B-C50C-407E-A947-70E740481C1C}">
                <a14:useLocalDpi xmlns:a14="http://schemas.microsoft.com/office/drawing/2010/main" val="0"/>
              </a:ext>
            </a:extLst>
          </a:blip>
          <a:stretch>
            <a:fillRect/>
          </a:stretch>
        </p:blipFill>
        <p:spPr>
          <a:xfrm>
            <a:off x="4953000" y="1524000"/>
            <a:ext cx="3124200" cy="3737156"/>
          </a:xfrm>
          <a:prstGeom prst="rect">
            <a:avLst/>
          </a:prstGeom>
        </p:spPr>
      </p:pic>
      <p:pic>
        <p:nvPicPr>
          <p:cNvPr id="6" name="Аудио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144000" y="6080849"/>
            <a:ext cx="609600" cy="609600"/>
          </a:xfrm>
          <a:prstGeom prst="rect">
            <a:avLst/>
          </a:prstGeom>
        </p:spPr>
      </p:pic>
      <p:sp>
        <p:nvSpPr>
          <p:cNvPr id="7" name="Правоъгълник 6"/>
          <p:cNvSpPr/>
          <p:nvPr/>
        </p:nvSpPr>
        <p:spPr>
          <a:xfrm>
            <a:off x="1676400" y="5090249"/>
            <a:ext cx="1087157" cy="200055"/>
          </a:xfrm>
          <a:prstGeom prst="rect">
            <a:avLst/>
          </a:prstGeom>
        </p:spPr>
        <p:txBody>
          <a:bodyPr wrap="none">
            <a:spAutoFit/>
          </a:bodyPr>
          <a:lstStyle/>
          <a:p>
            <a:r>
              <a:rPr lang="en-US" sz="700" dirty="0">
                <a:solidFill>
                  <a:schemeClr val="accent6">
                    <a:lumMod val="50000"/>
                  </a:schemeClr>
                </a:solidFill>
              </a:rPr>
              <a:t>www.blessedmart.com</a:t>
            </a:r>
          </a:p>
        </p:txBody>
      </p:sp>
      <p:sp>
        <p:nvSpPr>
          <p:cNvPr id="10" name="Правоъгълник 9"/>
          <p:cNvSpPr/>
          <p:nvPr/>
        </p:nvSpPr>
        <p:spPr>
          <a:xfrm>
            <a:off x="5836653" y="5090249"/>
            <a:ext cx="1146468" cy="20005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700" b="0" i="0" u="none" strike="noStrike" kern="1200" cap="none" spc="0" normalizeH="0" baseline="0" noProof="0" dirty="0">
                <a:ln>
                  <a:noFill/>
                </a:ln>
                <a:solidFill>
                  <a:schemeClr val="accent2">
                    <a:lumMod val="75000"/>
                  </a:schemeClr>
                </a:solidFill>
                <a:effectLst/>
                <a:uLnTx/>
                <a:uFillTx/>
                <a:latin typeface="Arial" charset="0"/>
                <a:ea typeface="+mn-ea"/>
                <a:cs typeface="+mn-cs"/>
              </a:rPr>
              <a:t>commons.wikimedia.org</a:t>
            </a:r>
          </a:p>
        </p:txBody>
      </p:sp>
    </p:spTree>
    <p:extLst>
      <p:ext uri="{BB962C8B-B14F-4D97-AF65-F5344CB8AC3E}">
        <p14:creationId xmlns:p14="http://schemas.microsoft.com/office/powerpoint/2010/main" val="1596832479"/>
      </p:ext>
    </p:extLst>
  </p:cSld>
  <p:clrMapOvr>
    <a:masterClrMapping/>
  </p:clrMapOvr>
  <p:transition spd="slow" advTm="28573">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gradFill>
          <a:gsLst>
            <a:gs pos="95455">
              <a:srgbClr val="EAC03A"/>
            </a:gs>
            <a:gs pos="2000">
              <a:schemeClr val="accent2">
                <a:lumMod val="40000"/>
                <a:lumOff val="60000"/>
              </a:schemeClr>
            </a:gs>
            <a:gs pos="76000">
              <a:srgbClr val="FFF4D4"/>
            </a:gs>
            <a:gs pos="16000">
              <a:schemeClr val="tx1"/>
            </a:gs>
          </a:gsLst>
          <a:lin ang="5400000" scaled="0"/>
        </a:gradFill>
        <a:effectLst/>
      </p:bgPr>
    </p:bg>
    <p:spTree>
      <p:nvGrpSpPr>
        <p:cNvPr id="1" name=""/>
        <p:cNvGrpSpPr/>
        <p:nvPr/>
      </p:nvGrpSpPr>
      <p:grpSpPr>
        <a:xfrm>
          <a:off x="0" y="0"/>
          <a:ext cx="0" cy="0"/>
          <a:chOff x="0" y="0"/>
          <a:chExt cx="0" cy="0"/>
        </a:xfrm>
      </p:grpSpPr>
      <p:sp>
        <p:nvSpPr>
          <p:cNvPr id="3" name="Title 1"/>
          <p:cNvSpPr txBox="1">
            <a:spLocks/>
          </p:cNvSpPr>
          <p:nvPr/>
        </p:nvSpPr>
        <p:spPr>
          <a:xfrm>
            <a:off x="-34119" y="464658"/>
            <a:ext cx="9143999" cy="865735"/>
          </a:xfrm>
          <a:prstGeom prst="rect">
            <a:avLst/>
          </a:prstGeom>
          <a:noFill/>
          <a:ln w="6350" cap="rnd">
            <a:noFill/>
          </a:ln>
        </p:spPr>
        <p:txBody>
          <a:bodyPr vert="horz" anchor="b" anchorCtr="0">
            <a:noAutofit/>
          </a:bodyPr>
          <a:lstStyle>
            <a:lvl1pPr algn="ctr" rtl="0" eaLnBrk="0" fontAlgn="base" hangingPunct="0">
              <a:spcBef>
                <a:spcPct val="0"/>
              </a:spcBef>
              <a:spcAft>
                <a:spcPct val="0"/>
              </a:spcAft>
              <a:defRPr lang="en-US" sz="4800" b="0" kern="1200" spc="-10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latin typeface="+mj-lt"/>
                <a:ea typeface="+mj-ea"/>
                <a:cs typeface="+mj-cs"/>
              </a:defRPr>
            </a:lvl1pPr>
            <a:lvl2pPr algn="l" rtl="0" eaLnBrk="0" fontAlgn="base" hangingPunct="0">
              <a:spcBef>
                <a:spcPct val="0"/>
              </a:spcBef>
              <a:spcAft>
                <a:spcPct val="0"/>
              </a:spcAft>
              <a:defRPr sz="4200">
                <a:solidFill>
                  <a:srgbClr val="F9F9F9"/>
                </a:solidFill>
                <a:latin typeface="Constantia" pitchFamily="18" charset="0"/>
              </a:defRPr>
            </a:lvl2pPr>
            <a:lvl3pPr algn="l" rtl="0" eaLnBrk="0" fontAlgn="base" hangingPunct="0">
              <a:spcBef>
                <a:spcPct val="0"/>
              </a:spcBef>
              <a:spcAft>
                <a:spcPct val="0"/>
              </a:spcAft>
              <a:defRPr sz="4200">
                <a:solidFill>
                  <a:srgbClr val="F9F9F9"/>
                </a:solidFill>
                <a:latin typeface="Constantia" pitchFamily="18" charset="0"/>
              </a:defRPr>
            </a:lvl3pPr>
            <a:lvl4pPr algn="l" rtl="0" eaLnBrk="0" fontAlgn="base" hangingPunct="0">
              <a:spcBef>
                <a:spcPct val="0"/>
              </a:spcBef>
              <a:spcAft>
                <a:spcPct val="0"/>
              </a:spcAft>
              <a:defRPr sz="4200">
                <a:solidFill>
                  <a:srgbClr val="F9F9F9"/>
                </a:solidFill>
                <a:latin typeface="Constantia" pitchFamily="18" charset="0"/>
              </a:defRPr>
            </a:lvl4pPr>
            <a:lvl5pPr algn="l" rtl="0" eaLnBrk="0" fontAlgn="base" hangingPunct="0">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a:lstStyle>
          <a:p>
            <a:pPr marL="548640" marR="0" lvl="0" indent="-411480" algn="ctr" defTabSz="914400" rtl="0" eaLnBrk="1" fontAlgn="auto" latinLnBrk="0" hangingPunct="1">
              <a:lnSpc>
                <a:spcPct val="100000"/>
              </a:lnSpc>
              <a:spcBef>
                <a:spcPct val="0"/>
              </a:spcBef>
              <a:spcAft>
                <a:spcPts val="0"/>
              </a:spcAft>
              <a:buClr>
                <a:prstClr val="white">
                  <a:shade val="95000"/>
                </a:prstClr>
              </a:buClr>
              <a:buSzTx/>
              <a:buFontTx/>
              <a:buNone/>
              <a:tabLst/>
              <a:defRPr/>
            </a:pPr>
            <a:r>
              <a:rPr kumimoji="0" lang="bg-BG" b="1" i="1" u="none" strike="noStrike" kern="1200" cap="none" spc="-100" normalizeH="0" baseline="0" noProof="0" dirty="0" smtClean="0">
                <a:ln w="3200">
                  <a:solidFill>
                    <a:srgbClr val="444D26">
                      <a:shade val="75000"/>
                      <a:alpha val="25000"/>
                    </a:srgbClr>
                  </a:solidFill>
                  <a:prstDash val="solid"/>
                  <a:round/>
                </a:ln>
                <a:solidFill>
                  <a:srgbClr val="FF0000"/>
                </a:solidFill>
                <a:effectLst>
                  <a:outerShdw blurRad="38100" dist="38100" dir="2700000" algn="tl">
                    <a:srgbClr val="000000">
                      <a:alpha val="43137"/>
                    </a:srgbClr>
                  </a:outerShdw>
                </a:effectLst>
                <a:uLnTx/>
                <a:uFillTx/>
                <a:latin typeface="Constantia"/>
                <a:ea typeface="+mj-ea"/>
                <a:cs typeface="+mj-cs"/>
              </a:rPr>
              <a:t>Цар </a:t>
            </a:r>
            <a:r>
              <a:rPr kumimoji="0" lang="bg-BG" b="1" i="1" u="none" strike="noStrike" kern="1200" cap="none" spc="-100" normalizeH="0" baseline="0" noProof="0" dirty="0" err="1" smtClean="0">
                <a:ln w="3200">
                  <a:solidFill>
                    <a:srgbClr val="444D26">
                      <a:shade val="75000"/>
                      <a:alpha val="25000"/>
                    </a:srgbClr>
                  </a:solidFill>
                  <a:prstDash val="solid"/>
                  <a:round/>
                </a:ln>
                <a:solidFill>
                  <a:srgbClr val="FF0000"/>
                </a:solidFill>
                <a:effectLst>
                  <a:outerShdw blurRad="38100" dist="38100" dir="2700000" algn="tl">
                    <a:srgbClr val="000000">
                      <a:alpha val="43137"/>
                    </a:srgbClr>
                  </a:outerShdw>
                </a:effectLst>
                <a:uLnTx/>
                <a:uFillTx/>
                <a:latin typeface="Constantia"/>
                <a:ea typeface="+mj-ea"/>
                <a:cs typeface="+mj-cs"/>
              </a:rPr>
              <a:t>Саул</a:t>
            </a:r>
            <a:endParaRPr kumimoji="0" lang="bg-BG" b="1" i="1" u="none" strike="noStrike" kern="1200" cap="none" spc="-100" normalizeH="0" baseline="0" noProof="0" dirty="0" smtClean="0">
              <a:ln w="3200">
                <a:solidFill>
                  <a:srgbClr val="444D26">
                    <a:shade val="75000"/>
                    <a:alpha val="25000"/>
                  </a:srgbClr>
                </a:solidFill>
                <a:prstDash val="solid"/>
                <a:round/>
              </a:ln>
              <a:solidFill>
                <a:srgbClr val="FF0000"/>
              </a:solidFill>
              <a:effectLst>
                <a:outerShdw blurRad="38100" dist="38100" dir="2700000" algn="tl">
                  <a:srgbClr val="000000">
                    <a:alpha val="43137"/>
                  </a:srgbClr>
                </a:outerShdw>
              </a:effectLst>
              <a:uLnTx/>
              <a:uFillTx/>
              <a:latin typeface="Constantia"/>
              <a:ea typeface="+mj-ea"/>
              <a:cs typeface="+mj-cs"/>
            </a:endParaRPr>
          </a:p>
        </p:txBody>
      </p:sp>
      <p:pic>
        <p:nvPicPr>
          <p:cNvPr id="5" name="Картина 4"/>
          <p:cNvPicPr>
            <a:picLocks noChangeAspect="1"/>
          </p:cNvPicPr>
          <p:nvPr/>
        </p:nvPicPr>
        <p:blipFill rotWithShape="1">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l="5556" t="40739" r="5555" b="40742"/>
          <a:stretch/>
        </p:blipFill>
        <p:spPr>
          <a:xfrm flipV="1">
            <a:off x="6338426" y="765674"/>
            <a:ext cx="3491373" cy="564719"/>
          </a:xfrm>
          <a:prstGeom prst="rect">
            <a:avLst/>
          </a:prstGeom>
        </p:spPr>
      </p:pic>
      <p:pic>
        <p:nvPicPr>
          <p:cNvPr id="8" name="Картина 7"/>
          <p:cNvPicPr>
            <a:picLocks noChangeAspect="1"/>
          </p:cNvPicPr>
          <p:nvPr/>
        </p:nvPicPr>
        <p:blipFill rotWithShape="1">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l="5556" t="40739" r="5555" b="40742"/>
          <a:stretch/>
        </p:blipFill>
        <p:spPr>
          <a:xfrm flipV="1">
            <a:off x="-685800" y="762186"/>
            <a:ext cx="3512933" cy="568207"/>
          </a:xfrm>
          <a:prstGeom prst="rect">
            <a:avLst/>
          </a:prstGeom>
        </p:spPr>
      </p:pic>
      <p:sp>
        <p:nvSpPr>
          <p:cNvPr id="6" name="Текстово поле 5"/>
          <p:cNvSpPr txBox="1"/>
          <p:nvPr/>
        </p:nvSpPr>
        <p:spPr>
          <a:xfrm>
            <a:off x="381000" y="4800600"/>
            <a:ext cx="8534400" cy="2562240"/>
          </a:xfrm>
          <a:prstGeom prst="rect">
            <a:avLst/>
          </a:prstGeom>
          <a:noFill/>
          <a:ln w="285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bg-BG" sz="1800" b="0"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Arial Narrow" panose="020B0606020202030204" pitchFamily="34" charset="0"/>
                <a:ea typeface="+mn-ea"/>
                <a:cs typeface="+mn-cs"/>
              </a:rPr>
              <a:t>  </a:t>
            </a:r>
          </a:p>
          <a:p>
            <a:pPr marL="0" marR="0" lvl="0" indent="0" algn="just" defTabSz="914400" rtl="0" eaLnBrk="1" fontAlgn="base" latinLnBrk="0" hangingPunct="1">
              <a:lnSpc>
                <a:spcPct val="100000"/>
              </a:lnSpc>
              <a:spcBef>
                <a:spcPct val="0"/>
              </a:spcBef>
              <a:spcAft>
                <a:spcPct val="0"/>
              </a:spcAft>
              <a:buClrTx/>
              <a:buSzTx/>
              <a:buFontTx/>
              <a:buNone/>
              <a:tabLst/>
              <a:defRPr/>
            </a:pPr>
            <a:endParaRPr kumimoji="0" lang="bg-BG" sz="900" b="0"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Arial Narrow" panose="020B0606020202030204" pitchFamily="34" charset="0"/>
              <a:ea typeface="+mn-ea"/>
              <a:cs typeface="+mn-cs"/>
            </a:endParaRP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bg-BG" sz="170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a:t>
            </a:r>
            <a:r>
              <a:rPr kumimoji="0" lang="bg-BG" sz="165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Цар </a:t>
            </a:r>
            <a:r>
              <a:rPr kumimoji="0" lang="bg-BG" sz="1650" b="0" i="1" u="none" strike="noStrike" kern="1200" cap="none" spc="0" normalizeH="0" baseline="0" noProof="0" dirty="0" err="1"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Саул</a:t>
            </a:r>
            <a:r>
              <a:rPr kumimoji="0" lang="bg-BG" sz="165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отначало</a:t>
            </a:r>
            <a:r>
              <a:rPr kumimoji="0" lang="bg-BG" sz="1650" b="0" i="1" u="none" strike="noStrike" kern="1200" cap="none" spc="0" normalizeH="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бил добър цар, изпълнявал </a:t>
            </a:r>
            <a:r>
              <a:rPr lang="bg-BG" sz="1650" i="1" dirty="0" err="1">
                <a:solidFill>
                  <a:srgbClr val="E20000"/>
                </a:solidFill>
                <a:effectLst>
                  <a:outerShdw blurRad="38100" dist="38100" dir="2700000" algn="tl">
                    <a:srgbClr val="000000">
                      <a:alpha val="43137"/>
                    </a:srgbClr>
                  </a:outerShdw>
                </a:effectLst>
                <a:latin typeface="Book Antiqua" panose="02040602050305030304" pitchFamily="18" charset="0"/>
              </a:rPr>
              <a:t>в</a:t>
            </a:r>
            <a:r>
              <a:rPr kumimoji="0" lang="bg-BG" sz="1650" b="0" i="1" u="none" strike="noStrike" kern="1200" cap="none" spc="0" normalizeH="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олята Божия и справедливо управлявал. Но после той се самозабравил и престанал да слуша Бога. Затова Бог отстъпил от </a:t>
            </a:r>
            <a:r>
              <a:rPr kumimoji="0" lang="bg-BG" sz="1650" b="0" i="1" u="none" strike="noStrike" kern="1200" cap="none" spc="0" normalizeH="0" noProof="0" dirty="0" err="1"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Саул</a:t>
            </a:r>
            <a:r>
              <a:rPr kumimoji="0" lang="bg-BG" sz="1650" b="0" i="1" u="none" strike="noStrike" kern="1200" cap="none" spc="0" normalizeH="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и открил на пророк Самуил, че ще постави по-добър цар на еврейския народ. За цар бил помазан Давид, но той бил още малък, пасял овцете в полето и чудно свирел и пеел. А </a:t>
            </a:r>
            <a:r>
              <a:rPr kumimoji="0" lang="bg-BG" sz="1650" b="0" i="1" u="none" strike="noStrike" kern="1200" cap="none" spc="0" normalizeH="0" noProof="0" dirty="0" err="1"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Саул</a:t>
            </a:r>
            <a:r>
              <a:rPr kumimoji="0" lang="bg-BG" sz="1650" b="0" i="1" u="none" strike="noStrike" kern="1200" cap="none" spc="0" normalizeH="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загубил Божието благоволение и зъл дух взел да го мъчи. И само Давид можел да го успокои със своите песни. Но на няколко пъти, под влияние на злия дух, </a:t>
            </a:r>
            <a:r>
              <a:rPr kumimoji="0" lang="bg-BG" sz="1650" b="0" i="1" u="none" strike="noStrike" kern="1200" cap="none" spc="0" normalizeH="0" noProof="0" dirty="0" err="1"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Саул</a:t>
            </a:r>
            <a:r>
              <a:rPr kumimoji="0" lang="bg-BG" sz="1650" b="0" i="1" u="none" strike="noStrike" kern="1200" cap="none" spc="0" normalizeH="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опитал да убие Давид.</a:t>
            </a:r>
            <a:endParaRPr kumimoji="0" lang="bg-BG" sz="170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endParaRPr>
          </a:p>
          <a:p>
            <a:pPr marL="0" marR="0" lvl="0" indent="0" algn="just" defTabSz="914400" rtl="0" eaLnBrk="1" fontAlgn="base" latinLnBrk="0" hangingPunct="1">
              <a:lnSpc>
                <a:spcPct val="100000"/>
              </a:lnSpc>
              <a:spcBef>
                <a:spcPct val="0"/>
              </a:spcBef>
              <a:spcAft>
                <a:spcPct val="0"/>
              </a:spcAft>
              <a:buClrTx/>
              <a:buSzTx/>
              <a:buFontTx/>
              <a:buNone/>
              <a:tabLst/>
              <a:defRPr/>
            </a:pPr>
            <a:endParaRPr kumimoji="0" lang="bg-BG" sz="170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endParaRPr>
          </a:p>
          <a:p>
            <a:pPr marL="0" marR="0" lvl="0" indent="0" algn="just" defTabSz="914400" rtl="0" eaLnBrk="1" fontAlgn="base" latinLnBrk="0" hangingPunct="1">
              <a:lnSpc>
                <a:spcPct val="100000"/>
              </a:lnSpc>
              <a:spcBef>
                <a:spcPct val="0"/>
              </a:spcBef>
              <a:spcAft>
                <a:spcPct val="0"/>
              </a:spcAft>
              <a:buClrTx/>
              <a:buSzTx/>
              <a:buFontTx/>
              <a:buNone/>
              <a:tabLst/>
              <a:defRPr/>
            </a:pPr>
            <a:endParaRPr kumimoji="0" lang="en-US" sz="1700" b="0" i="1" u="none" strike="noStrike" kern="1200" cap="none" spc="0" normalizeH="0" baseline="0" noProof="0" dirty="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endParaRPr>
          </a:p>
        </p:txBody>
      </p:sp>
      <p:pic>
        <p:nvPicPr>
          <p:cNvPr id="4" name="Картина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28800" y="1447800"/>
            <a:ext cx="5310768" cy="3629025"/>
          </a:xfrm>
          <a:prstGeom prst="rect">
            <a:avLst/>
          </a:prstGeom>
        </p:spPr>
      </p:pic>
      <p:pic>
        <p:nvPicPr>
          <p:cNvPr id="7" name="Аудио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144000" y="6069020"/>
            <a:ext cx="609600" cy="609600"/>
          </a:xfrm>
          <a:prstGeom prst="rect">
            <a:avLst/>
          </a:prstGeom>
        </p:spPr>
      </p:pic>
      <p:sp>
        <p:nvSpPr>
          <p:cNvPr id="2" name="Правоъгълник 1"/>
          <p:cNvSpPr/>
          <p:nvPr/>
        </p:nvSpPr>
        <p:spPr>
          <a:xfrm>
            <a:off x="5646963" y="1371600"/>
            <a:ext cx="716863" cy="200055"/>
          </a:xfrm>
          <a:prstGeom prst="rect">
            <a:avLst/>
          </a:prstGeom>
        </p:spPr>
        <p:txBody>
          <a:bodyPr wrap="none">
            <a:spAutoFit/>
          </a:bodyPr>
          <a:lstStyle/>
          <a:p>
            <a:r>
              <a:rPr lang="en-US" sz="700" dirty="0">
                <a:solidFill>
                  <a:schemeClr val="bg1">
                    <a:lumMod val="65000"/>
                    <a:lumOff val="35000"/>
                  </a:schemeClr>
                </a:solidFill>
              </a:rPr>
              <a:t>biblehub.com</a:t>
            </a:r>
          </a:p>
        </p:txBody>
      </p:sp>
    </p:spTree>
    <p:extLst>
      <p:ext uri="{BB962C8B-B14F-4D97-AF65-F5344CB8AC3E}">
        <p14:creationId xmlns:p14="http://schemas.microsoft.com/office/powerpoint/2010/main" val="3230754157"/>
      </p:ext>
    </p:extLst>
  </p:cSld>
  <p:clrMapOvr>
    <a:masterClrMapping/>
  </p:clrMapOvr>
  <p:transition spd="slow" advTm="5758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gradFill>
          <a:gsLst>
            <a:gs pos="95455">
              <a:srgbClr val="EAC03A"/>
            </a:gs>
            <a:gs pos="2000">
              <a:schemeClr val="accent2">
                <a:lumMod val="40000"/>
                <a:lumOff val="60000"/>
              </a:schemeClr>
            </a:gs>
            <a:gs pos="76000">
              <a:srgbClr val="FFF4D4"/>
            </a:gs>
            <a:gs pos="16000">
              <a:schemeClr val="tx1"/>
            </a:gs>
          </a:gsLst>
          <a:lin ang="5400000" scaled="0"/>
        </a:gradFill>
        <a:effectLst/>
      </p:bgPr>
    </p:bg>
    <p:spTree>
      <p:nvGrpSpPr>
        <p:cNvPr id="1" name=""/>
        <p:cNvGrpSpPr/>
        <p:nvPr/>
      </p:nvGrpSpPr>
      <p:grpSpPr>
        <a:xfrm>
          <a:off x="0" y="0"/>
          <a:ext cx="0" cy="0"/>
          <a:chOff x="0" y="0"/>
          <a:chExt cx="0" cy="0"/>
        </a:xfrm>
      </p:grpSpPr>
      <p:sp>
        <p:nvSpPr>
          <p:cNvPr id="3" name="Title 1"/>
          <p:cNvSpPr txBox="1">
            <a:spLocks/>
          </p:cNvSpPr>
          <p:nvPr/>
        </p:nvSpPr>
        <p:spPr>
          <a:xfrm>
            <a:off x="-152400" y="343037"/>
            <a:ext cx="9143999" cy="865735"/>
          </a:xfrm>
          <a:prstGeom prst="rect">
            <a:avLst/>
          </a:prstGeom>
          <a:noFill/>
          <a:ln w="6350" cap="rnd">
            <a:noFill/>
          </a:ln>
        </p:spPr>
        <p:txBody>
          <a:bodyPr vert="horz" anchor="b" anchorCtr="0">
            <a:noAutofit/>
          </a:bodyPr>
          <a:lstStyle>
            <a:lvl1pPr algn="ctr" rtl="0" eaLnBrk="0" fontAlgn="base" hangingPunct="0">
              <a:spcBef>
                <a:spcPct val="0"/>
              </a:spcBef>
              <a:spcAft>
                <a:spcPct val="0"/>
              </a:spcAft>
              <a:defRPr lang="en-US" sz="4800" b="0" kern="1200" spc="-10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latin typeface="+mj-lt"/>
                <a:ea typeface="+mj-ea"/>
                <a:cs typeface="+mj-cs"/>
              </a:defRPr>
            </a:lvl1pPr>
            <a:lvl2pPr algn="l" rtl="0" eaLnBrk="0" fontAlgn="base" hangingPunct="0">
              <a:spcBef>
                <a:spcPct val="0"/>
              </a:spcBef>
              <a:spcAft>
                <a:spcPct val="0"/>
              </a:spcAft>
              <a:defRPr sz="4200">
                <a:solidFill>
                  <a:srgbClr val="F9F9F9"/>
                </a:solidFill>
                <a:latin typeface="Constantia" pitchFamily="18" charset="0"/>
              </a:defRPr>
            </a:lvl2pPr>
            <a:lvl3pPr algn="l" rtl="0" eaLnBrk="0" fontAlgn="base" hangingPunct="0">
              <a:spcBef>
                <a:spcPct val="0"/>
              </a:spcBef>
              <a:spcAft>
                <a:spcPct val="0"/>
              </a:spcAft>
              <a:defRPr sz="4200">
                <a:solidFill>
                  <a:srgbClr val="F9F9F9"/>
                </a:solidFill>
                <a:latin typeface="Constantia" pitchFamily="18" charset="0"/>
              </a:defRPr>
            </a:lvl3pPr>
            <a:lvl4pPr algn="l" rtl="0" eaLnBrk="0" fontAlgn="base" hangingPunct="0">
              <a:spcBef>
                <a:spcPct val="0"/>
              </a:spcBef>
              <a:spcAft>
                <a:spcPct val="0"/>
              </a:spcAft>
              <a:defRPr sz="4200">
                <a:solidFill>
                  <a:srgbClr val="F9F9F9"/>
                </a:solidFill>
                <a:latin typeface="Constantia" pitchFamily="18" charset="0"/>
              </a:defRPr>
            </a:lvl4pPr>
            <a:lvl5pPr algn="l" rtl="0" eaLnBrk="0" fontAlgn="base" hangingPunct="0">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a:lstStyle>
          <a:p>
            <a:pPr marL="548640" marR="0" lvl="0" indent="-411480" algn="ctr" defTabSz="914400" rtl="0" eaLnBrk="1" fontAlgn="auto" latinLnBrk="0" hangingPunct="1">
              <a:lnSpc>
                <a:spcPct val="100000"/>
              </a:lnSpc>
              <a:spcBef>
                <a:spcPct val="0"/>
              </a:spcBef>
              <a:spcAft>
                <a:spcPts val="0"/>
              </a:spcAft>
              <a:buClr>
                <a:prstClr val="white">
                  <a:shade val="95000"/>
                </a:prstClr>
              </a:buClr>
              <a:buSzTx/>
              <a:buFontTx/>
              <a:buNone/>
              <a:tabLst/>
              <a:defRPr/>
            </a:pPr>
            <a:r>
              <a:rPr lang="bg-BG" sz="4400" b="1" i="1" dirty="0" smtClean="0">
                <a:ln w="3200">
                  <a:solidFill>
                    <a:srgbClr val="444D26">
                      <a:shade val="75000"/>
                      <a:alpha val="25000"/>
                    </a:srgbClr>
                  </a:solidFill>
                  <a:prstDash val="solid"/>
                  <a:round/>
                </a:ln>
                <a:solidFill>
                  <a:srgbClr val="FF0000"/>
                </a:solidFill>
                <a:effectLst>
                  <a:outerShdw blurRad="38100" dist="38100" dir="2700000" algn="tl">
                    <a:srgbClr val="000000">
                      <a:alpha val="43137"/>
                    </a:srgbClr>
                  </a:outerShdw>
                </a:effectLst>
                <a:latin typeface="Constantia"/>
              </a:rPr>
              <a:t>Свети </a:t>
            </a:r>
            <a:r>
              <a:rPr kumimoji="0" lang="bg-BG" sz="4400" b="1" i="1" u="none" strike="noStrike" kern="1200" cap="none" spc="-100" normalizeH="0" baseline="0" noProof="0" dirty="0" smtClean="0">
                <a:ln w="3200">
                  <a:solidFill>
                    <a:srgbClr val="444D26">
                      <a:shade val="75000"/>
                      <a:alpha val="25000"/>
                    </a:srgbClr>
                  </a:solidFill>
                  <a:prstDash val="solid"/>
                  <a:round/>
                </a:ln>
                <a:solidFill>
                  <a:srgbClr val="FF0000"/>
                </a:solidFill>
                <a:effectLst>
                  <a:outerShdw blurRad="38100" dist="38100" dir="2700000" algn="tl">
                    <a:srgbClr val="000000">
                      <a:alpha val="43137"/>
                    </a:srgbClr>
                  </a:outerShdw>
                </a:effectLst>
                <a:uLnTx/>
                <a:uFillTx/>
                <a:latin typeface="Constantia"/>
              </a:rPr>
              <a:t>пророк  и цар Давид</a:t>
            </a:r>
          </a:p>
        </p:txBody>
      </p:sp>
      <p:pic>
        <p:nvPicPr>
          <p:cNvPr id="5" name="Картина 4"/>
          <p:cNvPicPr>
            <a:picLocks noChangeAspect="1"/>
          </p:cNvPicPr>
          <p:nvPr/>
        </p:nvPicPr>
        <p:blipFill rotWithShape="1">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l="33409" t="41949" r="5555" b="40742"/>
          <a:stretch/>
        </p:blipFill>
        <p:spPr>
          <a:xfrm flipV="1">
            <a:off x="8458200" y="511986"/>
            <a:ext cx="2397366" cy="527835"/>
          </a:xfrm>
          <a:prstGeom prst="rect">
            <a:avLst/>
          </a:prstGeom>
        </p:spPr>
      </p:pic>
      <p:pic>
        <p:nvPicPr>
          <p:cNvPr id="8" name="Картина 7"/>
          <p:cNvPicPr>
            <a:picLocks noChangeAspect="1"/>
          </p:cNvPicPr>
          <p:nvPr/>
        </p:nvPicPr>
        <p:blipFill rotWithShape="1">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l="5557" t="40399" r="32983" b="40742"/>
          <a:stretch/>
        </p:blipFill>
        <p:spPr>
          <a:xfrm flipV="1">
            <a:off x="-1752600" y="527467"/>
            <a:ext cx="2428959" cy="578635"/>
          </a:xfrm>
          <a:prstGeom prst="rect">
            <a:avLst/>
          </a:prstGeom>
        </p:spPr>
      </p:pic>
      <p:pic>
        <p:nvPicPr>
          <p:cNvPr id="2" name="Картина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67000" y="1524000"/>
            <a:ext cx="3505200" cy="4936222"/>
          </a:xfrm>
          <a:prstGeom prst="rect">
            <a:avLst/>
          </a:prstGeom>
          <a:ln>
            <a:noFill/>
          </a:ln>
          <a:effectLst>
            <a:outerShdw blurRad="292100" dist="139700" dir="2700000" algn="tl" rotWithShape="0">
              <a:srgbClr val="333333">
                <a:alpha val="65000"/>
              </a:srgbClr>
            </a:outerShdw>
          </a:effectLst>
        </p:spPr>
      </p:pic>
      <p:pic>
        <p:nvPicPr>
          <p:cNvPr id="4" name="Аудио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156700" y="6155422"/>
            <a:ext cx="609600" cy="609600"/>
          </a:xfrm>
          <a:prstGeom prst="rect">
            <a:avLst/>
          </a:prstGeom>
        </p:spPr>
      </p:pic>
      <p:sp>
        <p:nvSpPr>
          <p:cNvPr id="9" name="Правоъгълник 8"/>
          <p:cNvSpPr/>
          <p:nvPr/>
        </p:nvSpPr>
        <p:spPr>
          <a:xfrm>
            <a:off x="3124200" y="6300772"/>
            <a:ext cx="1087157" cy="200055"/>
          </a:xfrm>
          <a:prstGeom prst="rect">
            <a:avLst/>
          </a:prstGeom>
        </p:spPr>
        <p:txBody>
          <a:bodyPr wrap="none">
            <a:spAutoFit/>
          </a:bodyPr>
          <a:lstStyle/>
          <a:p>
            <a:r>
              <a:rPr lang="en-US" sz="700" dirty="0">
                <a:solidFill>
                  <a:schemeClr val="accent6">
                    <a:lumMod val="50000"/>
                  </a:schemeClr>
                </a:solidFill>
              </a:rPr>
              <a:t>www.blessedmart.com</a:t>
            </a:r>
          </a:p>
        </p:txBody>
      </p:sp>
    </p:spTree>
    <p:extLst>
      <p:ext uri="{BB962C8B-B14F-4D97-AF65-F5344CB8AC3E}">
        <p14:creationId xmlns:p14="http://schemas.microsoft.com/office/powerpoint/2010/main" val="2219629577"/>
      </p:ext>
    </p:extLst>
  </p:cSld>
  <p:clrMapOvr>
    <a:masterClrMapping/>
  </p:clrMapOvr>
  <p:transition spd="slow" advTm="4601">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gradFill>
          <a:gsLst>
            <a:gs pos="95455">
              <a:srgbClr val="EAC03A"/>
            </a:gs>
            <a:gs pos="2000">
              <a:schemeClr val="accent2">
                <a:lumMod val="40000"/>
                <a:lumOff val="60000"/>
              </a:schemeClr>
            </a:gs>
            <a:gs pos="63000">
              <a:schemeClr val="tx1"/>
            </a:gs>
            <a:gs pos="76000">
              <a:srgbClr val="FFF4D4"/>
            </a:gs>
            <a:gs pos="16000">
              <a:schemeClr val="tx1"/>
            </a:gs>
          </a:gsLst>
          <a:lin ang="5400000" scaled="0"/>
        </a:gradFill>
        <a:effectLst/>
      </p:bgPr>
    </p:bg>
    <p:spTree>
      <p:nvGrpSpPr>
        <p:cNvPr id="1" name=""/>
        <p:cNvGrpSpPr/>
        <p:nvPr/>
      </p:nvGrpSpPr>
      <p:grpSpPr>
        <a:xfrm>
          <a:off x="0" y="0"/>
          <a:ext cx="0" cy="0"/>
          <a:chOff x="0" y="0"/>
          <a:chExt cx="0" cy="0"/>
        </a:xfrm>
      </p:grpSpPr>
      <p:sp>
        <p:nvSpPr>
          <p:cNvPr id="3" name="Title 1"/>
          <p:cNvSpPr txBox="1">
            <a:spLocks/>
          </p:cNvSpPr>
          <p:nvPr/>
        </p:nvSpPr>
        <p:spPr>
          <a:xfrm>
            <a:off x="1116475" y="35992"/>
            <a:ext cx="6618812" cy="865735"/>
          </a:xfrm>
          <a:prstGeom prst="rect">
            <a:avLst/>
          </a:prstGeom>
          <a:noFill/>
          <a:ln w="6350" cap="rnd">
            <a:noFill/>
          </a:ln>
        </p:spPr>
        <p:txBody>
          <a:bodyPr vert="horz" anchor="b" anchorCtr="0">
            <a:noAutofit/>
          </a:bodyPr>
          <a:lstStyle>
            <a:lvl1pPr algn="ctr" rtl="0" eaLnBrk="0" fontAlgn="base" hangingPunct="0">
              <a:spcBef>
                <a:spcPct val="0"/>
              </a:spcBef>
              <a:spcAft>
                <a:spcPct val="0"/>
              </a:spcAft>
              <a:defRPr lang="en-US" sz="4800" b="0" kern="1200" spc="-10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latin typeface="+mj-lt"/>
                <a:ea typeface="+mj-ea"/>
                <a:cs typeface="+mj-cs"/>
              </a:defRPr>
            </a:lvl1pPr>
            <a:lvl2pPr algn="l" rtl="0" eaLnBrk="0" fontAlgn="base" hangingPunct="0">
              <a:spcBef>
                <a:spcPct val="0"/>
              </a:spcBef>
              <a:spcAft>
                <a:spcPct val="0"/>
              </a:spcAft>
              <a:defRPr sz="4200">
                <a:solidFill>
                  <a:srgbClr val="F9F9F9"/>
                </a:solidFill>
                <a:latin typeface="Constantia" pitchFamily="18" charset="0"/>
              </a:defRPr>
            </a:lvl2pPr>
            <a:lvl3pPr algn="l" rtl="0" eaLnBrk="0" fontAlgn="base" hangingPunct="0">
              <a:spcBef>
                <a:spcPct val="0"/>
              </a:spcBef>
              <a:spcAft>
                <a:spcPct val="0"/>
              </a:spcAft>
              <a:defRPr sz="4200">
                <a:solidFill>
                  <a:srgbClr val="F9F9F9"/>
                </a:solidFill>
                <a:latin typeface="Constantia" pitchFamily="18" charset="0"/>
              </a:defRPr>
            </a:lvl3pPr>
            <a:lvl4pPr algn="l" rtl="0" eaLnBrk="0" fontAlgn="base" hangingPunct="0">
              <a:spcBef>
                <a:spcPct val="0"/>
              </a:spcBef>
              <a:spcAft>
                <a:spcPct val="0"/>
              </a:spcAft>
              <a:defRPr sz="4200">
                <a:solidFill>
                  <a:srgbClr val="F9F9F9"/>
                </a:solidFill>
                <a:latin typeface="Constantia" pitchFamily="18" charset="0"/>
              </a:defRPr>
            </a:lvl4pPr>
            <a:lvl5pPr algn="l" rtl="0" eaLnBrk="0" fontAlgn="base" hangingPunct="0">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a:lstStyle>
          <a:p>
            <a:pPr marL="548640" marR="0" lvl="0" indent="-411480" algn="ctr" defTabSz="914400" rtl="0" eaLnBrk="1" fontAlgn="auto" latinLnBrk="0" hangingPunct="1">
              <a:lnSpc>
                <a:spcPct val="100000"/>
              </a:lnSpc>
              <a:spcBef>
                <a:spcPct val="0"/>
              </a:spcBef>
              <a:spcAft>
                <a:spcPts val="0"/>
              </a:spcAft>
              <a:buClr>
                <a:prstClr val="white">
                  <a:shade val="95000"/>
                </a:prstClr>
              </a:buClr>
              <a:buSzTx/>
              <a:buFontTx/>
              <a:buNone/>
              <a:tabLst/>
              <a:defRPr/>
            </a:pPr>
            <a:r>
              <a:rPr kumimoji="0" lang="bg-BG" sz="3600" b="1" i="1" u="none" strike="noStrike" kern="1200" cap="none" spc="-100" normalizeH="0" baseline="0" noProof="0" dirty="0" smtClean="0">
                <a:ln w="3200">
                  <a:solidFill>
                    <a:srgbClr val="444D26">
                      <a:shade val="75000"/>
                      <a:alpha val="25000"/>
                    </a:srgbClr>
                  </a:solidFill>
                  <a:prstDash val="solid"/>
                  <a:round/>
                </a:ln>
                <a:solidFill>
                  <a:srgbClr val="FF0000"/>
                </a:solidFill>
                <a:effectLst>
                  <a:outerShdw blurRad="38100" dist="38100" dir="2700000" algn="tl">
                    <a:srgbClr val="000000">
                      <a:alpha val="43137"/>
                    </a:srgbClr>
                  </a:outerShdw>
                </a:effectLst>
                <a:uLnTx/>
                <a:uFillTx/>
                <a:latin typeface="Constantia"/>
                <a:ea typeface="+mj-ea"/>
                <a:cs typeface="+mj-cs"/>
              </a:rPr>
              <a:t>Давид и Голиат</a:t>
            </a:r>
          </a:p>
        </p:txBody>
      </p:sp>
      <p:pic>
        <p:nvPicPr>
          <p:cNvPr id="5" name="Картина 4"/>
          <p:cNvPicPr>
            <a:picLocks noChangeAspect="1"/>
          </p:cNvPicPr>
          <p:nvPr/>
        </p:nvPicPr>
        <p:blipFill rotWithShape="1">
          <a:blip r:embed="rId5" cstate="print">
            <a:duotone>
              <a:schemeClr val="accent2">
                <a:shade val="45000"/>
                <a:satMod val="135000"/>
              </a:schemeClr>
              <a:prstClr val="white"/>
            </a:duotone>
            <a:extLst>
              <a:ext uri="{28A0092B-C50C-407E-A947-70E740481C1C}">
                <a14:useLocalDpi xmlns:a14="http://schemas.microsoft.com/office/drawing/2010/main" val="0"/>
              </a:ext>
            </a:extLst>
          </a:blip>
          <a:srcRect l="34305" t="44044" r="5555" b="40742"/>
          <a:stretch/>
        </p:blipFill>
        <p:spPr>
          <a:xfrm flipV="1">
            <a:off x="7889222" y="236892"/>
            <a:ext cx="2362199" cy="463933"/>
          </a:xfrm>
          <a:prstGeom prst="rect">
            <a:avLst/>
          </a:prstGeom>
        </p:spPr>
      </p:pic>
      <p:pic>
        <p:nvPicPr>
          <p:cNvPr id="8" name="Картина 7"/>
          <p:cNvPicPr>
            <a:picLocks noChangeAspect="1"/>
          </p:cNvPicPr>
          <p:nvPr/>
        </p:nvPicPr>
        <p:blipFill rotWithShape="1">
          <a:blip r:embed="rId5" cstate="print">
            <a:duotone>
              <a:schemeClr val="accent2">
                <a:shade val="45000"/>
                <a:satMod val="135000"/>
              </a:schemeClr>
              <a:prstClr val="white"/>
            </a:duotone>
            <a:extLst>
              <a:ext uri="{28A0092B-C50C-407E-A947-70E740481C1C}">
                <a14:useLocalDpi xmlns:a14="http://schemas.microsoft.com/office/drawing/2010/main" val="0"/>
              </a:ext>
            </a:extLst>
          </a:blip>
          <a:srcRect l="5557" t="39655" r="35022" b="40742"/>
          <a:stretch/>
        </p:blipFill>
        <p:spPr>
          <a:xfrm flipV="1">
            <a:off x="-1174187" y="300274"/>
            <a:ext cx="2348374" cy="601453"/>
          </a:xfrm>
          <a:prstGeom prst="rect">
            <a:avLst/>
          </a:prstGeom>
        </p:spPr>
      </p:pic>
      <p:sp>
        <p:nvSpPr>
          <p:cNvPr id="10" name="Текстово поле 9"/>
          <p:cNvSpPr txBox="1"/>
          <p:nvPr/>
        </p:nvSpPr>
        <p:spPr>
          <a:xfrm>
            <a:off x="4413181" y="3810000"/>
            <a:ext cx="4495801" cy="3162404"/>
          </a:xfrm>
          <a:prstGeom prst="rect">
            <a:avLst/>
          </a:prstGeom>
          <a:noFill/>
          <a:ln w="285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bg-BG" sz="1800" b="0"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Arial Narrow" panose="020B0606020202030204" pitchFamily="34" charset="0"/>
                <a:ea typeface="+mn-ea"/>
                <a:cs typeface="+mn-cs"/>
              </a:rPr>
              <a:t>   </a:t>
            </a:r>
            <a:endParaRPr kumimoji="0" lang="ru-RU" sz="1650" b="0" i="1" u="none" strike="noStrike" kern="1200" cap="none" spc="0" normalizeH="0" baseline="0" noProof="0" dirty="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endParaRP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bg-BG" sz="165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Като имал само една прашка в себе си и взел няколко камъка</a:t>
            </a:r>
            <a:r>
              <a:rPr kumimoji="0" lang="bg-BG" sz="1650" b="0" i="1" u="none" strike="noStrike" kern="1200" cap="none" spc="0" normalizeH="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в торбичката си, Давид се помолил на Бога да му даде победа и излязъл срещу Голиат, а Голиат започнал да се смее, като видял малкото овчарче. Давид метнал с все сила един камък, който се забил в челото на гиганта и той се строполил на земята. Ужасени, </a:t>
            </a:r>
            <a:r>
              <a:rPr kumimoji="0" lang="bg-BG" sz="1650" b="0" i="1" u="none" strike="noStrike" kern="1200" cap="none" spc="0" normalizeH="0" noProof="0" dirty="0" err="1"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филистимците</a:t>
            </a:r>
            <a:r>
              <a:rPr kumimoji="0" lang="bg-BG" sz="1650" b="0" i="1" u="none" strike="noStrike" kern="1200" cap="none" spc="0" normalizeH="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побягнали, а евреите радостно се поздравили за победата. Оттогава Давид станал любимец на народа. </a:t>
            </a:r>
            <a:endParaRPr kumimoji="0" lang="en-US" sz="1650" b="0" i="1" u="none" strike="noStrike" kern="1200" cap="none" spc="0" normalizeH="0" baseline="0" noProof="0" dirty="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endParaRPr>
          </a:p>
          <a:p>
            <a:pPr marL="0" marR="0" lvl="0" indent="0" algn="just" defTabSz="914400" rtl="0" eaLnBrk="1" fontAlgn="base" latinLnBrk="0" hangingPunct="1">
              <a:lnSpc>
                <a:spcPct val="100000"/>
              </a:lnSpc>
              <a:spcBef>
                <a:spcPct val="0"/>
              </a:spcBef>
              <a:spcAft>
                <a:spcPct val="0"/>
              </a:spcAft>
              <a:buClrTx/>
              <a:buSzTx/>
              <a:buFontTx/>
              <a:buNone/>
              <a:tabLst/>
              <a:defRPr/>
            </a:pPr>
            <a:endParaRPr kumimoji="0" lang="ru-RU" sz="1650" b="0" i="1" u="none" strike="noStrike" kern="1200" cap="none" spc="0" normalizeH="0" baseline="0" noProof="0" dirty="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endParaRPr>
          </a:p>
        </p:txBody>
      </p:sp>
      <p:sp>
        <p:nvSpPr>
          <p:cNvPr id="11" name="Текстово поле 10"/>
          <p:cNvSpPr txBox="1"/>
          <p:nvPr/>
        </p:nvSpPr>
        <p:spPr>
          <a:xfrm>
            <a:off x="154562" y="947772"/>
            <a:ext cx="4258619" cy="3393237"/>
          </a:xfrm>
          <a:prstGeom prst="rect">
            <a:avLst/>
          </a:prstGeom>
          <a:noFill/>
          <a:ln w="285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ru-RU" sz="165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По </a:t>
            </a:r>
            <a:r>
              <a:rPr kumimoji="0" lang="ru-RU" sz="1650" b="0" i="1" u="none" strike="noStrike" kern="1200" cap="none" spc="0" normalizeH="0" baseline="0" noProof="0" dirty="0" err="1"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времето</a:t>
            </a:r>
            <a:r>
              <a:rPr kumimoji="0" lang="ru-RU" sz="165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a:t>
            </a:r>
            <a:r>
              <a:rPr kumimoji="0" lang="ru-RU" sz="1650" b="0" i="1" u="none" strike="noStrike" kern="1200" cap="none" spc="0" normalizeH="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a:t>
            </a:r>
            <a:r>
              <a:rPr kumimoji="0" lang="ru-RU" sz="1650" b="0" i="1" u="none" strike="noStrike" kern="1200" cap="none" spc="0" normalizeH="0" baseline="0" noProof="0" dirty="0" err="1"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когато</a:t>
            </a:r>
            <a:r>
              <a:rPr kumimoji="0" lang="ru-RU" sz="165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a:t>
            </a:r>
            <a:r>
              <a:rPr kumimoji="0" lang="bg-BG" sz="165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царувал цар </a:t>
            </a:r>
            <a:r>
              <a:rPr kumimoji="0" lang="bg-BG" sz="1650" b="0" i="1" u="none" strike="noStrike" kern="1200" cap="none" spc="0" normalizeH="0" baseline="0" noProof="0" dirty="0" err="1"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Саул</a:t>
            </a:r>
            <a:r>
              <a:rPr kumimoji="0" lang="bg-BG" sz="165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започнала</a:t>
            </a:r>
            <a:r>
              <a:rPr kumimoji="0" lang="bg-BG" sz="1650" b="0" i="1" u="none" strike="noStrike" kern="1200" cap="none" spc="0" normalizeH="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война с </a:t>
            </a:r>
            <a:r>
              <a:rPr kumimoji="0" lang="bg-BG" sz="1650" b="0" i="1" u="none" strike="noStrike" kern="1200" cap="none" spc="0" normalizeH="0" noProof="0" dirty="0" err="1"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филистимците</a:t>
            </a:r>
            <a:r>
              <a:rPr kumimoji="0" lang="bg-BG" sz="1650" b="0" i="1" u="none" strike="noStrike" kern="1200" cap="none" spc="0" normalizeH="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Явил се сред тях един много силен мъж, на име Голиат, който предизвиквал на двубой някой от евреите. Победата щяла да важи за целия народ на победителя. </a:t>
            </a:r>
          </a:p>
          <a:p>
            <a:pPr marL="0" marR="0" lvl="0" indent="0" algn="just" defTabSz="914400" rtl="0" eaLnBrk="1" fontAlgn="base" latinLnBrk="0" hangingPunct="1">
              <a:lnSpc>
                <a:spcPct val="100000"/>
              </a:lnSpc>
              <a:spcBef>
                <a:spcPct val="0"/>
              </a:spcBef>
              <a:spcAft>
                <a:spcPct val="0"/>
              </a:spcAft>
              <a:buClrTx/>
              <a:buSzTx/>
              <a:buFontTx/>
              <a:buNone/>
              <a:tabLst/>
              <a:defRPr/>
            </a:pPr>
            <a:r>
              <a:rPr lang="bg-BG" sz="1650" i="1" dirty="0">
                <a:solidFill>
                  <a:srgbClr val="E20000"/>
                </a:solidFill>
                <a:effectLst>
                  <a:outerShdw blurRad="38100" dist="38100" dir="2700000" algn="tl">
                    <a:srgbClr val="000000">
                      <a:alpha val="43137"/>
                    </a:srgbClr>
                  </a:outerShdw>
                </a:effectLst>
                <a:latin typeface="Book Antiqua" panose="02040602050305030304" pitchFamily="18" charset="0"/>
              </a:rPr>
              <a:t> </a:t>
            </a:r>
            <a:r>
              <a:rPr lang="bg-BG" sz="1650" i="1" dirty="0" smtClean="0">
                <a:solidFill>
                  <a:srgbClr val="E20000"/>
                </a:solidFill>
                <a:effectLst>
                  <a:outerShdw blurRad="38100" dist="38100" dir="2700000" algn="tl">
                    <a:srgbClr val="000000">
                      <a:alpha val="43137"/>
                    </a:srgbClr>
                  </a:outerShdw>
                </a:effectLst>
                <a:latin typeface="Book Antiqua" panose="02040602050305030304" pitchFamily="18" charset="0"/>
              </a:rPr>
              <a:t>   </a:t>
            </a:r>
            <a:r>
              <a:rPr kumimoji="0" lang="bg-BG" sz="1650" b="0" i="1" u="none" strike="noStrike" kern="1200" cap="none" spc="0" normalizeH="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Давид бил още твърде млад,  за да воюва. Веднъж, когато отишъл да види братята си, на бойното поле Голиат се подигравал с еврейските воини и дори хулел Бога. Давид пламнал от ревност по Божието име и помолил царя да излезе на битка срещу Голиат.</a:t>
            </a:r>
            <a:endParaRPr kumimoji="0" lang="en-US" sz="1650" b="0" i="1" u="none" strike="noStrike" kern="1200" cap="none" spc="0" normalizeH="0" baseline="0" noProof="0" dirty="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endParaRPr>
          </a:p>
        </p:txBody>
      </p:sp>
      <p:pic>
        <p:nvPicPr>
          <p:cNvPr id="7" name="Картина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47512" y="4133902"/>
            <a:ext cx="2257688" cy="2705842"/>
          </a:xfrm>
          <a:prstGeom prst="rect">
            <a:avLst/>
          </a:prstGeom>
        </p:spPr>
      </p:pic>
      <p:pic>
        <p:nvPicPr>
          <p:cNvPr id="2" name="Картина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87220" y="926456"/>
            <a:ext cx="4483101" cy="3059717"/>
          </a:xfrm>
          <a:prstGeom prst="rect">
            <a:avLst/>
          </a:prstGeom>
          <a:ln w="12700">
            <a:solidFill>
              <a:schemeClr val="accent6"/>
            </a:solidFill>
          </a:ln>
        </p:spPr>
      </p:pic>
      <p:pic>
        <p:nvPicPr>
          <p:cNvPr id="4" name="Аудио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194054" y="6153944"/>
            <a:ext cx="609600" cy="609600"/>
          </a:xfrm>
          <a:prstGeom prst="rect">
            <a:avLst/>
          </a:prstGeom>
        </p:spPr>
      </p:pic>
      <p:sp>
        <p:nvSpPr>
          <p:cNvPr id="6" name="Правоъгълник 5"/>
          <p:cNvSpPr/>
          <p:nvPr/>
        </p:nvSpPr>
        <p:spPr>
          <a:xfrm>
            <a:off x="7644401" y="3824247"/>
            <a:ext cx="978153" cy="200055"/>
          </a:xfrm>
          <a:prstGeom prst="rect">
            <a:avLst/>
          </a:prstGeom>
        </p:spPr>
        <p:txBody>
          <a:bodyPr wrap="none">
            <a:spAutoFit/>
          </a:bodyPr>
          <a:lstStyle/>
          <a:p>
            <a:r>
              <a:rPr lang="en-US" sz="700" dirty="0">
                <a:solidFill>
                  <a:schemeClr val="bg1">
                    <a:lumMod val="75000"/>
                    <a:lumOff val="25000"/>
                  </a:schemeClr>
                </a:solidFill>
              </a:rPr>
              <a:t>andybondurant.com</a:t>
            </a:r>
          </a:p>
        </p:txBody>
      </p:sp>
    </p:spTree>
    <p:extLst>
      <p:ext uri="{BB962C8B-B14F-4D97-AF65-F5344CB8AC3E}">
        <p14:creationId xmlns:p14="http://schemas.microsoft.com/office/powerpoint/2010/main" val="1011933519"/>
      </p:ext>
    </p:extLst>
  </p:cSld>
  <p:clrMapOvr>
    <a:masterClrMapping/>
  </p:clrMapOvr>
  <p:transition spd="slow" advTm="87605">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gradFill>
          <a:gsLst>
            <a:gs pos="95455">
              <a:srgbClr val="EAC03A"/>
            </a:gs>
            <a:gs pos="2000">
              <a:schemeClr val="accent2">
                <a:lumMod val="40000"/>
                <a:lumOff val="60000"/>
              </a:schemeClr>
            </a:gs>
            <a:gs pos="63000">
              <a:schemeClr val="tx1"/>
            </a:gs>
            <a:gs pos="76000">
              <a:srgbClr val="FFF4D4"/>
            </a:gs>
            <a:gs pos="16000">
              <a:schemeClr val="tx1"/>
            </a:gs>
          </a:gsLst>
          <a:lin ang="5400000" scaled="0"/>
        </a:gradFill>
        <a:effectLst/>
      </p:bgPr>
    </p:bg>
    <p:spTree>
      <p:nvGrpSpPr>
        <p:cNvPr id="1" name=""/>
        <p:cNvGrpSpPr/>
        <p:nvPr/>
      </p:nvGrpSpPr>
      <p:grpSpPr>
        <a:xfrm>
          <a:off x="0" y="0"/>
          <a:ext cx="0" cy="0"/>
          <a:chOff x="0" y="0"/>
          <a:chExt cx="0" cy="0"/>
        </a:xfrm>
      </p:grpSpPr>
      <p:sp>
        <p:nvSpPr>
          <p:cNvPr id="3" name="Title 1"/>
          <p:cNvSpPr txBox="1">
            <a:spLocks/>
          </p:cNvSpPr>
          <p:nvPr/>
        </p:nvSpPr>
        <p:spPr>
          <a:xfrm>
            <a:off x="1190153" y="-180816"/>
            <a:ext cx="6618812" cy="865735"/>
          </a:xfrm>
          <a:prstGeom prst="rect">
            <a:avLst/>
          </a:prstGeom>
          <a:noFill/>
          <a:ln w="6350" cap="rnd">
            <a:noFill/>
          </a:ln>
        </p:spPr>
        <p:txBody>
          <a:bodyPr vert="horz" anchor="b" anchorCtr="0">
            <a:noAutofit/>
          </a:bodyPr>
          <a:lstStyle>
            <a:lvl1pPr algn="ctr" rtl="0" eaLnBrk="0" fontAlgn="base" hangingPunct="0">
              <a:spcBef>
                <a:spcPct val="0"/>
              </a:spcBef>
              <a:spcAft>
                <a:spcPct val="0"/>
              </a:spcAft>
              <a:defRPr lang="en-US" sz="4800" b="0" kern="1200" spc="-10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latin typeface="+mj-lt"/>
                <a:ea typeface="+mj-ea"/>
                <a:cs typeface="+mj-cs"/>
              </a:defRPr>
            </a:lvl1pPr>
            <a:lvl2pPr algn="l" rtl="0" eaLnBrk="0" fontAlgn="base" hangingPunct="0">
              <a:spcBef>
                <a:spcPct val="0"/>
              </a:spcBef>
              <a:spcAft>
                <a:spcPct val="0"/>
              </a:spcAft>
              <a:defRPr sz="4200">
                <a:solidFill>
                  <a:srgbClr val="F9F9F9"/>
                </a:solidFill>
                <a:latin typeface="Constantia" pitchFamily="18" charset="0"/>
              </a:defRPr>
            </a:lvl2pPr>
            <a:lvl3pPr algn="l" rtl="0" eaLnBrk="0" fontAlgn="base" hangingPunct="0">
              <a:spcBef>
                <a:spcPct val="0"/>
              </a:spcBef>
              <a:spcAft>
                <a:spcPct val="0"/>
              </a:spcAft>
              <a:defRPr sz="4200">
                <a:solidFill>
                  <a:srgbClr val="F9F9F9"/>
                </a:solidFill>
                <a:latin typeface="Constantia" pitchFamily="18" charset="0"/>
              </a:defRPr>
            </a:lvl3pPr>
            <a:lvl4pPr algn="l" rtl="0" eaLnBrk="0" fontAlgn="base" hangingPunct="0">
              <a:spcBef>
                <a:spcPct val="0"/>
              </a:spcBef>
              <a:spcAft>
                <a:spcPct val="0"/>
              </a:spcAft>
              <a:defRPr sz="4200">
                <a:solidFill>
                  <a:srgbClr val="F9F9F9"/>
                </a:solidFill>
                <a:latin typeface="Constantia" pitchFamily="18" charset="0"/>
              </a:defRPr>
            </a:lvl4pPr>
            <a:lvl5pPr algn="l" rtl="0" eaLnBrk="0" fontAlgn="base" hangingPunct="0">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a:lstStyle>
          <a:p>
            <a:pPr marL="548640" marR="0" lvl="0" indent="-411480" algn="ctr" defTabSz="914400" rtl="0" eaLnBrk="1" fontAlgn="auto" latinLnBrk="0" hangingPunct="1">
              <a:lnSpc>
                <a:spcPct val="100000"/>
              </a:lnSpc>
              <a:spcBef>
                <a:spcPct val="0"/>
              </a:spcBef>
              <a:spcAft>
                <a:spcPts val="0"/>
              </a:spcAft>
              <a:buClr>
                <a:prstClr val="white">
                  <a:shade val="95000"/>
                </a:prstClr>
              </a:buClr>
              <a:buSzTx/>
              <a:buFontTx/>
              <a:buNone/>
              <a:tabLst/>
              <a:defRPr/>
            </a:pPr>
            <a:r>
              <a:rPr kumimoji="0" lang="bg-BG" sz="3600" b="1" i="1" u="none" strike="noStrike" kern="1200" cap="none" spc="-100" normalizeH="0" baseline="0" noProof="0" dirty="0" smtClean="0">
                <a:ln w="3200">
                  <a:solidFill>
                    <a:srgbClr val="444D26">
                      <a:shade val="75000"/>
                      <a:alpha val="25000"/>
                    </a:srgbClr>
                  </a:solidFill>
                  <a:prstDash val="solid"/>
                  <a:round/>
                </a:ln>
                <a:solidFill>
                  <a:srgbClr val="FF0000"/>
                </a:solidFill>
                <a:effectLst>
                  <a:outerShdw blurRad="38100" dist="38100" dir="2700000" algn="tl">
                    <a:srgbClr val="000000">
                      <a:alpha val="43137"/>
                    </a:srgbClr>
                  </a:outerShdw>
                </a:effectLst>
                <a:uLnTx/>
                <a:uFillTx/>
                <a:latin typeface="Constantia"/>
                <a:ea typeface="+mj-ea"/>
                <a:cs typeface="+mj-cs"/>
              </a:rPr>
              <a:t>Йерусалим – град на мира</a:t>
            </a:r>
          </a:p>
        </p:txBody>
      </p:sp>
      <p:pic>
        <p:nvPicPr>
          <p:cNvPr id="5" name="Картина 4"/>
          <p:cNvPicPr>
            <a:picLocks noChangeAspect="1"/>
          </p:cNvPicPr>
          <p:nvPr/>
        </p:nvPicPr>
        <p:blipFill rotWithShape="1">
          <a:blip r:embed="rId5" cstate="print">
            <a:duotone>
              <a:schemeClr val="accent2">
                <a:shade val="45000"/>
                <a:satMod val="135000"/>
              </a:schemeClr>
              <a:prstClr val="white"/>
            </a:duotone>
            <a:extLst>
              <a:ext uri="{28A0092B-C50C-407E-A947-70E740481C1C}">
                <a14:useLocalDpi xmlns:a14="http://schemas.microsoft.com/office/drawing/2010/main" val="0"/>
              </a:ext>
            </a:extLst>
          </a:blip>
          <a:srcRect l="34305" t="44044" r="5555" b="40742"/>
          <a:stretch/>
        </p:blipFill>
        <p:spPr>
          <a:xfrm flipV="1">
            <a:off x="7962900" y="20084"/>
            <a:ext cx="2362199" cy="463933"/>
          </a:xfrm>
          <a:prstGeom prst="rect">
            <a:avLst/>
          </a:prstGeom>
        </p:spPr>
      </p:pic>
      <p:pic>
        <p:nvPicPr>
          <p:cNvPr id="8" name="Картина 7"/>
          <p:cNvPicPr>
            <a:picLocks noChangeAspect="1"/>
          </p:cNvPicPr>
          <p:nvPr/>
        </p:nvPicPr>
        <p:blipFill rotWithShape="1">
          <a:blip r:embed="rId5" cstate="print">
            <a:duotone>
              <a:schemeClr val="accent2">
                <a:shade val="45000"/>
                <a:satMod val="135000"/>
              </a:schemeClr>
              <a:prstClr val="white"/>
            </a:duotone>
            <a:extLst>
              <a:ext uri="{28A0092B-C50C-407E-A947-70E740481C1C}">
                <a14:useLocalDpi xmlns:a14="http://schemas.microsoft.com/office/drawing/2010/main" val="0"/>
              </a:ext>
            </a:extLst>
          </a:blip>
          <a:srcRect l="5557" t="39655" r="35022" b="40742"/>
          <a:stretch/>
        </p:blipFill>
        <p:spPr>
          <a:xfrm flipV="1">
            <a:off x="-1100509" y="83466"/>
            <a:ext cx="2348374" cy="601453"/>
          </a:xfrm>
          <a:prstGeom prst="rect">
            <a:avLst/>
          </a:prstGeom>
        </p:spPr>
      </p:pic>
      <p:sp>
        <p:nvSpPr>
          <p:cNvPr id="10" name="Текстово поле 9"/>
          <p:cNvSpPr txBox="1"/>
          <p:nvPr/>
        </p:nvSpPr>
        <p:spPr>
          <a:xfrm>
            <a:off x="4413181" y="3810000"/>
            <a:ext cx="4495801" cy="369332"/>
          </a:xfrm>
          <a:prstGeom prst="rect">
            <a:avLst/>
          </a:prstGeom>
          <a:noFill/>
          <a:ln w="285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bg-BG" sz="1800" b="0"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Arial Narrow" panose="020B0606020202030204" pitchFamily="34" charset="0"/>
                <a:ea typeface="+mn-ea"/>
                <a:cs typeface="+mn-cs"/>
              </a:rPr>
              <a:t>   </a:t>
            </a:r>
            <a:endParaRPr kumimoji="0" lang="ru-RU" sz="1650" b="0" i="1" u="none" strike="noStrike" kern="1200" cap="none" spc="0" normalizeH="0" baseline="0" noProof="0" dirty="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endParaRPr>
          </a:p>
        </p:txBody>
      </p:sp>
      <p:sp>
        <p:nvSpPr>
          <p:cNvPr id="11" name="Текстово поле 10"/>
          <p:cNvSpPr txBox="1"/>
          <p:nvPr/>
        </p:nvSpPr>
        <p:spPr>
          <a:xfrm>
            <a:off x="201173" y="4891662"/>
            <a:ext cx="8707809" cy="1869743"/>
          </a:xfrm>
          <a:prstGeom prst="rect">
            <a:avLst/>
          </a:prstGeom>
          <a:noFill/>
          <a:ln w="285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lvl="0" algn="just">
              <a:defRPr/>
            </a:pPr>
            <a:r>
              <a:rPr kumimoji="0" lang="ru-RU" sz="165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a:t>
            </a:r>
            <a:r>
              <a:rPr lang="bg-BG" sz="1650" i="1" dirty="0" smtClean="0">
                <a:solidFill>
                  <a:srgbClr val="E20000"/>
                </a:solidFill>
                <a:effectLst>
                  <a:outerShdw blurRad="38100" dist="38100" dir="2700000" algn="tl">
                    <a:srgbClr val="000000">
                      <a:alpha val="43137"/>
                    </a:srgbClr>
                  </a:outerShdw>
                </a:effectLst>
                <a:latin typeface="Book Antiqua" panose="02040602050305030304" pitchFamily="18" charset="0"/>
              </a:rPr>
              <a:t>Когато станал ц</a:t>
            </a:r>
            <a:r>
              <a:rPr kumimoji="0" lang="bg-BG" sz="165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ар,</a:t>
            </a:r>
            <a:r>
              <a:rPr kumimoji="0" lang="bg-BG" sz="1650" b="0" i="1" u="none" strike="noStrike" kern="1200" cap="none" spc="0" normalizeH="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a:t>
            </a:r>
            <a:r>
              <a:rPr lang="bg-BG" sz="1650" i="1" dirty="0">
                <a:solidFill>
                  <a:srgbClr val="E20000"/>
                </a:solidFill>
                <a:effectLst>
                  <a:outerShdw blurRad="38100" dist="38100" dir="2700000" algn="tl">
                    <a:srgbClr val="000000">
                      <a:alpha val="43137"/>
                    </a:srgbClr>
                  </a:outerShdw>
                </a:effectLst>
                <a:latin typeface="Book Antiqua" panose="02040602050305030304" pitchFamily="18" charset="0"/>
              </a:rPr>
              <a:t>Давид </a:t>
            </a:r>
            <a:r>
              <a:rPr lang="bg-BG" sz="1650" i="1" dirty="0" smtClean="0">
                <a:solidFill>
                  <a:srgbClr val="E20000"/>
                </a:solidFill>
                <a:effectLst>
                  <a:outerShdw blurRad="38100" dist="38100" dir="2700000" algn="tl">
                    <a:srgbClr val="000000">
                      <a:alpha val="43137"/>
                    </a:srgbClr>
                  </a:outerShdw>
                </a:effectLst>
                <a:latin typeface="Book Antiqua" panose="02040602050305030304" pitchFamily="18" charset="0"/>
              </a:rPr>
              <a:t>много се </a:t>
            </a:r>
            <a:r>
              <a:rPr lang="bg-BG" sz="1650" i="1" dirty="0">
                <a:solidFill>
                  <a:srgbClr val="E20000"/>
                </a:solidFill>
                <a:effectLst>
                  <a:outerShdw blurRad="38100" dist="38100" dir="2700000" algn="tl">
                    <a:srgbClr val="000000">
                      <a:alpha val="43137"/>
                    </a:srgbClr>
                  </a:outerShdw>
                </a:effectLst>
                <a:latin typeface="Book Antiqua" panose="02040602050305030304" pitchFamily="18" charset="0"/>
              </a:rPr>
              <a:t>грижел за </a:t>
            </a:r>
            <a:r>
              <a:rPr kumimoji="0" lang="bg-BG" sz="1650" b="0" i="1" u="none" strike="noStrike" kern="1200" cap="none" spc="0" normalizeH="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доброто на своя народ и много държал да се запази вярата в истинския Бог. Затова Бог го благословил и го направил могъщ владетел, като покорил под негова власт враговете му. Но Давид бил милостив към всички свои неприятели, както и към покорените от него народи. Цар Давид си избрал за престолен град Йерусалим, наречен „град на мира“. Той</a:t>
            </a:r>
            <a:r>
              <a:rPr lang="bg-BG" sz="1650" i="1" noProof="0" dirty="0" smtClean="0">
                <a:solidFill>
                  <a:srgbClr val="E20000"/>
                </a:solidFill>
                <a:effectLst>
                  <a:outerShdw blurRad="38100" dist="38100" dir="2700000" algn="tl">
                    <a:srgbClr val="000000">
                      <a:alpha val="43137"/>
                    </a:srgbClr>
                  </a:outerShdw>
                </a:effectLst>
                <a:latin typeface="Book Antiqua" panose="02040602050305030304" pitchFamily="18" charset="0"/>
              </a:rPr>
              <a:t> </a:t>
            </a:r>
            <a:r>
              <a:rPr lang="bg-BG" sz="1650" i="1" dirty="0" smtClean="0">
                <a:solidFill>
                  <a:srgbClr val="E20000"/>
                </a:solidFill>
                <a:effectLst>
                  <a:outerShdw blurRad="38100" dist="38100" dir="2700000" algn="tl">
                    <a:srgbClr val="000000">
                      <a:alpha val="43137"/>
                    </a:srgbClr>
                  </a:outerShdw>
                </a:effectLst>
                <a:latin typeface="Book Antiqua" panose="02040602050305030304" pitchFamily="18" charset="0"/>
              </a:rPr>
              <a:t>тържествено пренесъл там </a:t>
            </a:r>
            <a:r>
              <a:rPr lang="bg-BG" sz="1650" i="1" dirty="0">
                <a:solidFill>
                  <a:srgbClr val="E20000"/>
                </a:solidFill>
                <a:effectLst>
                  <a:outerShdw blurRad="38100" dist="38100" dir="2700000" algn="tl">
                    <a:srgbClr val="000000">
                      <a:alpha val="43137"/>
                    </a:srgbClr>
                  </a:outerShdw>
                </a:effectLst>
                <a:latin typeface="Book Antiqua" panose="02040602050305030304" pitchFamily="18" charset="0"/>
              </a:rPr>
              <a:t>Ковчега на </a:t>
            </a:r>
            <a:r>
              <a:rPr lang="bg-BG" sz="1650" i="1" dirty="0" smtClean="0">
                <a:solidFill>
                  <a:srgbClr val="E20000"/>
                </a:solidFill>
                <a:effectLst>
                  <a:outerShdw blurRad="38100" dist="38100" dir="2700000" algn="tl">
                    <a:srgbClr val="000000">
                      <a:alpha val="43137"/>
                    </a:srgbClr>
                  </a:outerShdw>
                </a:effectLst>
                <a:latin typeface="Book Antiqua" panose="02040602050305030304" pitchFamily="18" charset="0"/>
              </a:rPr>
              <a:t>Завета, </a:t>
            </a:r>
            <a:r>
              <a:rPr lang="bg-BG" sz="1650" i="1" dirty="0">
                <a:solidFill>
                  <a:srgbClr val="E20000"/>
                </a:solidFill>
                <a:effectLst>
                  <a:outerShdw blurRad="38100" dist="38100" dir="2700000" algn="tl">
                    <a:srgbClr val="000000">
                      <a:alpha val="43137"/>
                    </a:srgbClr>
                  </a:outerShdw>
                </a:effectLst>
                <a:latin typeface="Book Antiqua" panose="02040602050305030304" pitchFamily="18" charset="0"/>
              </a:rPr>
              <a:t>като вървял в началото на шествието, пеел </a:t>
            </a:r>
            <a:r>
              <a:rPr lang="bg-BG" sz="1650" i="1" dirty="0" smtClean="0">
                <a:solidFill>
                  <a:srgbClr val="E20000"/>
                </a:solidFill>
                <a:effectLst>
                  <a:outerShdw blurRad="38100" dist="38100" dir="2700000" algn="tl">
                    <a:srgbClr val="000000">
                      <a:alpha val="43137"/>
                    </a:srgbClr>
                  </a:outerShdw>
                </a:effectLst>
                <a:latin typeface="Book Antiqua" panose="02040602050305030304" pitchFamily="18" charset="0"/>
              </a:rPr>
              <a:t>псалми и танцувал. Той</a:t>
            </a:r>
            <a:r>
              <a:rPr kumimoji="0" lang="bg-BG" sz="1650" b="0" i="1" u="none" strike="noStrike" kern="1200" cap="none" spc="0" normalizeH="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поискал да построи голям и красив храм, но Господ му казал, че това ще стори неговият наследник.</a:t>
            </a:r>
            <a:endParaRPr kumimoji="0" lang="en-US" sz="1650" b="0" i="1" u="none" strike="noStrike" kern="1200" cap="none" spc="0" normalizeH="0" baseline="0" noProof="0" dirty="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endParaRPr>
          </a:p>
        </p:txBody>
      </p:sp>
      <p:pic>
        <p:nvPicPr>
          <p:cNvPr id="4" name="Картина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90153" y="722899"/>
            <a:ext cx="6947531" cy="4092691"/>
          </a:xfrm>
          <a:prstGeom prst="rect">
            <a:avLst/>
          </a:prstGeom>
          <a:ln>
            <a:solidFill>
              <a:schemeClr val="accent6">
                <a:lumMod val="50000"/>
              </a:schemeClr>
            </a:solidFill>
          </a:ln>
        </p:spPr>
      </p:pic>
      <p:pic>
        <p:nvPicPr>
          <p:cNvPr id="2" name="Аудио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144000" y="6248400"/>
            <a:ext cx="609600" cy="609600"/>
          </a:xfrm>
          <a:prstGeom prst="rect">
            <a:avLst/>
          </a:prstGeom>
        </p:spPr>
      </p:pic>
      <p:sp>
        <p:nvSpPr>
          <p:cNvPr id="6" name="Правоъгълник 5"/>
          <p:cNvSpPr/>
          <p:nvPr/>
        </p:nvSpPr>
        <p:spPr>
          <a:xfrm>
            <a:off x="7169397" y="660963"/>
            <a:ext cx="942887" cy="200055"/>
          </a:xfrm>
          <a:prstGeom prst="rect">
            <a:avLst/>
          </a:prstGeom>
        </p:spPr>
        <p:txBody>
          <a:bodyPr wrap="none">
            <a:spAutoFit/>
          </a:bodyPr>
          <a:lstStyle/>
          <a:p>
            <a:r>
              <a:rPr lang="en-US" sz="700" dirty="0">
                <a:solidFill>
                  <a:schemeClr val="accent6">
                    <a:lumMod val="75000"/>
                  </a:schemeClr>
                </a:solidFill>
              </a:rPr>
              <a:t>www.pinterest.com</a:t>
            </a:r>
          </a:p>
        </p:txBody>
      </p:sp>
    </p:spTree>
    <p:extLst>
      <p:ext uri="{BB962C8B-B14F-4D97-AF65-F5344CB8AC3E}">
        <p14:creationId xmlns:p14="http://schemas.microsoft.com/office/powerpoint/2010/main" val="3897479205"/>
      </p:ext>
    </p:extLst>
  </p:cSld>
  <p:clrMapOvr>
    <a:masterClrMapping/>
  </p:clrMapOvr>
  <p:transition spd="slow" advTm="59506">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gradFill>
          <a:gsLst>
            <a:gs pos="95455">
              <a:srgbClr val="EAC03A"/>
            </a:gs>
            <a:gs pos="0">
              <a:srgbClr val="FFFFF7"/>
            </a:gs>
            <a:gs pos="65000">
              <a:srgbClr val="FFFFD5"/>
            </a:gs>
          </a:gsLst>
          <a:lin ang="5400000" scaled="0"/>
        </a:gradFill>
        <a:effectLst/>
      </p:bgPr>
    </p:bg>
    <p:spTree>
      <p:nvGrpSpPr>
        <p:cNvPr id="1" name=""/>
        <p:cNvGrpSpPr/>
        <p:nvPr/>
      </p:nvGrpSpPr>
      <p:grpSpPr>
        <a:xfrm>
          <a:off x="0" y="0"/>
          <a:ext cx="0" cy="0"/>
          <a:chOff x="0" y="0"/>
          <a:chExt cx="0" cy="0"/>
        </a:xfrm>
      </p:grpSpPr>
      <p:pic>
        <p:nvPicPr>
          <p:cNvPr id="7" name="Картина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4000" y="2171760"/>
            <a:ext cx="6172200" cy="4572001"/>
          </a:xfrm>
          <a:prstGeom prst="rect">
            <a:avLst/>
          </a:prstGeom>
        </p:spPr>
      </p:pic>
      <p:sp>
        <p:nvSpPr>
          <p:cNvPr id="3" name="Title 1"/>
          <p:cNvSpPr txBox="1">
            <a:spLocks/>
          </p:cNvSpPr>
          <p:nvPr/>
        </p:nvSpPr>
        <p:spPr>
          <a:xfrm>
            <a:off x="1116475" y="35992"/>
            <a:ext cx="6618812" cy="664833"/>
          </a:xfrm>
          <a:prstGeom prst="rect">
            <a:avLst/>
          </a:prstGeom>
          <a:noFill/>
          <a:ln w="6350" cap="rnd">
            <a:noFill/>
          </a:ln>
        </p:spPr>
        <p:txBody>
          <a:bodyPr vert="horz" anchor="b" anchorCtr="0">
            <a:noAutofit/>
          </a:bodyPr>
          <a:lstStyle>
            <a:lvl1pPr algn="ctr" rtl="0" eaLnBrk="0" fontAlgn="base" hangingPunct="0">
              <a:spcBef>
                <a:spcPct val="0"/>
              </a:spcBef>
              <a:spcAft>
                <a:spcPct val="0"/>
              </a:spcAft>
              <a:defRPr lang="en-US" sz="4800" b="0" kern="1200" spc="-10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latin typeface="+mj-lt"/>
                <a:ea typeface="+mj-ea"/>
                <a:cs typeface="+mj-cs"/>
              </a:defRPr>
            </a:lvl1pPr>
            <a:lvl2pPr algn="l" rtl="0" eaLnBrk="0" fontAlgn="base" hangingPunct="0">
              <a:spcBef>
                <a:spcPct val="0"/>
              </a:spcBef>
              <a:spcAft>
                <a:spcPct val="0"/>
              </a:spcAft>
              <a:defRPr sz="4200">
                <a:solidFill>
                  <a:srgbClr val="F9F9F9"/>
                </a:solidFill>
                <a:latin typeface="Constantia" pitchFamily="18" charset="0"/>
              </a:defRPr>
            </a:lvl2pPr>
            <a:lvl3pPr algn="l" rtl="0" eaLnBrk="0" fontAlgn="base" hangingPunct="0">
              <a:spcBef>
                <a:spcPct val="0"/>
              </a:spcBef>
              <a:spcAft>
                <a:spcPct val="0"/>
              </a:spcAft>
              <a:defRPr sz="4200">
                <a:solidFill>
                  <a:srgbClr val="F9F9F9"/>
                </a:solidFill>
                <a:latin typeface="Constantia" pitchFamily="18" charset="0"/>
              </a:defRPr>
            </a:lvl3pPr>
            <a:lvl4pPr algn="l" rtl="0" eaLnBrk="0" fontAlgn="base" hangingPunct="0">
              <a:spcBef>
                <a:spcPct val="0"/>
              </a:spcBef>
              <a:spcAft>
                <a:spcPct val="0"/>
              </a:spcAft>
              <a:defRPr sz="4200">
                <a:solidFill>
                  <a:srgbClr val="F9F9F9"/>
                </a:solidFill>
                <a:latin typeface="Constantia" pitchFamily="18" charset="0"/>
              </a:defRPr>
            </a:lvl4pPr>
            <a:lvl5pPr algn="l" rtl="0" eaLnBrk="0" fontAlgn="base" hangingPunct="0">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a:lstStyle>
          <a:p>
            <a:pPr marL="548640" marR="0" lvl="0" indent="-411480" algn="ctr" defTabSz="914400" rtl="0" eaLnBrk="1" fontAlgn="auto" latinLnBrk="0" hangingPunct="1">
              <a:lnSpc>
                <a:spcPct val="100000"/>
              </a:lnSpc>
              <a:spcBef>
                <a:spcPct val="0"/>
              </a:spcBef>
              <a:spcAft>
                <a:spcPts val="0"/>
              </a:spcAft>
              <a:buClr>
                <a:prstClr val="white">
                  <a:shade val="95000"/>
                </a:prstClr>
              </a:buClr>
              <a:buSzTx/>
              <a:buFontTx/>
              <a:buNone/>
              <a:tabLst/>
              <a:defRPr/>
            </a:pPr>
            <a:r>
              <a:rPr kumimoji="0" lang="bg-BG" sz="3600" b="1" i="1" u="none" strike="noStrike" kern="1200" cap="none" spc="-100" normalizeH="0" baseline="0" noProof="0" dirty="0" smtClean="0">
                <a:ln w="3200">
                  <a:solidFill>
                    <a:srgbClr val="444D26">
                      <a:shade val="75000"/>
                      <a:alpha val="25000"/>
                    </a:srgbClr>
                  </a:solidFill>
                  <a:prstDash val="solid"/>
                  <a:round/>
                </a:ln>
                <a:solidFill>
                  <a:srgbClr val="FF0000"/>
                </a:solidFill>
                <a:effectLst>
                  <a:outerShdw blurRad="38100" dist="38100" dir="2700000" algn="tl">
                    <a:srgbClr val="000000">
                      <a:alpha val="43137"/>
                    </a:srgbClr>
                  </a:outerShdw>
                </a:effectLst>
                <a:uLnTx/>
                <a:uFillTx/>
                <a:latin typeface="Constantia"/>
                <a:ea typeface="+mj-ea"/>
                <a:cs typeface="+mj-cs"/>
              </a:rPr>
              <a:t>Псалтир</a:t>
            </a:r>
          </a:p>
        </p:txBody>
      </p:sp>
      <p:pic>
        <p:nvPicPr>
          <p:cNvPr id="5" name="Картина 4"/>
          <p:cNvPicPr>
            <a:picLocks noChangeAspect="1"/>
          </p:cNvPicPr>
          <p:nvPr/>
        </p:nvPicPr>
        <p:blipFill rotWithShape="1">
          <a:blip r:embed="rId6" cstate="print">
            <a:duotone>
              <a:schemeClr val="accent2">
                <a:shade val="45000"/>
                <a:satMod val="135000"/>
              </a:schemeClr>
              <a:prstClr val="white"/>
            </a:duotone>
            <a:extLst>
              <a:ext uri="{28A0092B-C50C-407E-A947-70E740481C1C}">
                <a14:useLocalDpi xmlns:a14="http://schemas.microsoft.com/office/drawing/2010/main" val="0"/>
              </a:ext>
            </a:extLst>
          </a:blip>
          <a:srcRect l="2424" t="43935" r="5555" b="40742"/>
          <a:stretch/>
        </p:blipFill>
        <p:spPr>
          <a:xfrm flipV="1">
            <a:off x="5529562" y="119312"/>
            <a:ext cx="3614438" cy="467274"/>
          </a:xfrm>
          <a:prstGeom prst="rect">
            <a:avLst/>
          </a:prstGeom>
        </p:spPr>
      </p:pic>
      <p:pic>
        <p:nvPicPr>
          <p:cNvPr id="8" name="Картина 7"/>
          <p:cNvPicPr>
            <a:picLocks noChangeAspect="1"/>
          </p:cNvPicPr>
          <p:nvPr/>
        </p:nvPicPr>
        <p:blipFill rotWithShape="1">
          <a:blip r:embed="rId6" cstate="print">
            <a:duotone>
              <a:schemeClr val="accent2">
                <a:shade val="45000"/>
                <a:satMod val="135000"/>
              </a:schemeClr>
              <a:prstClr val="white"/>
            </a:duotone>
            <a:extLst>
              <a:ext uri="{28A0092B-C50C-407E-A947-70E740481C1C}">
                <a14:useLocalDpi xmlns:a14="http://schemas.microsoft.com/office/drawing/2010/main" val="0"/>
              </a:ext>
            </a:extLst>
          </a:blip>
          <a:srcRect l="5557" t="41545" r="9607" b="40742"/>
          <a:stretch/>
        </p:blipFill>
        <p:spPr>
          <a:xfrm flipV="1">
            <a:off x="-152400" y="96671"/>
            <a:ext cx="3352800" cy="543473"/>
          </a:xfrm>
          <a:prstGeom prst="rect">
            <a:avLst/>
          </a:prstGeom>
        </p:spPr>
      </p:pic>
      <p:sp>
        <p:nvSpPr>
          <p:cNvPr id="10" name="Текстово поле 9"/>
          <p:cNvSpPr txBox="1"/>
          <p:nvPr/>
        </p:nvSpPr>
        <p:spPr>
          <a:xfrm>
            <a:off x="1945994" y="3617365"/>
            <a:ext cx="5097443" cy="2885405"/>
          </a:xfrm>
          <a:prstGeom prst="rect">
            <a:avLst/>
          </a:prstGeom>
          <a:noFill/>
          <a:ln w="285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lvl="0" algn="just">
              <a:defRPr/>
            </a:pPr>
            <a:r>
              <a:rPr lang="ru-RU" sz="1650" dirty="0" smtClean="0">
                <a:solidFill>
                  <a:srgbClr val="B4AB34"/>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1650" dirty="0" smtClean="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Господ </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е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Пастир</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мой, от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нищо</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не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ще</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се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нуждая</a:t>
            </a:r>
            <a:r>
              <a:rPr lang="ru-RU" sz="1650" dirty="0" smtClean="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Той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ме</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настанява</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на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злачни</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пасбища</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и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ме</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води на тихи води,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подкрепя</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душата</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ми,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насочва</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ме</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по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пътя</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на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правдата</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заради</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Своето</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име</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Да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тръгна</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и по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долината</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на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смъртната</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сянка</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няма</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да се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уплаша</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от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злото</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защото</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Ти</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си с мене;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Твоят</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жезъл</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и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Твоята</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палица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ме</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1650" dirty="0" err="1" smtClean="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успокояват</a:t>
            </a:r>
            <a:r>
              <a:rPr lang="ru-RU" sz="1650" dirty="0" smtClean="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1650" dirty="0" err="1" smtClean="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Ти</a:t>
            </a:r>
            <a:r>
              <a:rPr lang="ru-RU" sz="1650" dirty="0" smtClean="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приготви</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пред мене трапеза пред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очите</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на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враговете</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ми,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помаза</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главата</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ми с елей;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чашата</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ми е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препълнена</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Тъй</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благостта</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и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милостта</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1650" dirty="0" smtClean="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ru-RU" sz="1650" dirty="0" err="1" smtClean="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Ти</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да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ме</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придружават</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през</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всички</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дни на живота ми, и аз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ще</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пребъдвам</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в дома </a:t>
            </a:r>
            <a:r>
              <a:rPr lang="ru-RU" sz="1650" dirty="0" err="1">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Господен</a:t>
            </a:r>
            <a:r>
              <a:rPr lang="ru-RU" sz="165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много дни. </a:t>
            </a:r>
          </a:p>
        </p:txBody>
      </p:sp>
      <p:sp>
        <p:nvSpPr>
          <p:cNvPr id="11" name="Текстово поле 10"/>
          <p:cNvSpPr txBox="1"/>
          <p:nvPr/>
        </p:nvSpPr>
        <p:spPr>
          <a:xfrm>
            <a:off x="1958694" y="871230"/>
            <a:ext cx="6814841" cy="1107996"/>
          </a:xfrm>
          <a:prstGeom prst="rect">
            <a:avLst/>
          </a:prstGeom>
          <a:noFill/>
          <a:ln w="285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lvl="0" algn="just">
              <a:defRPr/>
            </a:pPr>
            <a:r>
              <a:rPr kumimoji="0" lang="ru-RU" sz="165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a:t>
            </a:r>
            <a:r>
              <a:rPr lang="bg-BG" sz="1650" i="1" dirty="0">
                <a:solidFill>
                  <a:srgbClr val="E20000"/>
                </a:solidFill>
                <a:effectLst>
                  <a:outerShdw blurRad="38100" dist="38100" dir="2700000" algn="tl">
                    <a:srgbClr val="000000">
                      <a:alpha val="43137"/>
                    </a:srgbClr>
                  </a:outerShdw>
                </a:effectLst>
                <a:latin typeface="Book Antiqua" panose="02040602050305030304" pitchFamily="18" charset="0"/>
              </a:rPr>
              <a:t>Цар Давид съчинявал песни в прослава на Бога и сам ги пеел, свирейки на струнен музикален инструмент, наречен псалтир. Затова и песните му са наречени </a:t>
            </a:r>
            <a:r>
              <a:rPr lang="bg-BG" sz="1650" b="1" i="1" dirty="0">
                <a:solidFill>
                  <a:srgbClr val="E20000"/>
                </a:solidFill>
                <a:effectLst>
                  <a:outerShdw blurRad="38100" dist="38100" dir="2700000" algn="tl">
                    <a:srgbClr val="000000">
                      <a:alpha val="43137"/>
                    </a:srgbClr>
                  </a:outerShdw>
                </a:effectLst>
                <a:latin typeface="Book Antiqua" panose="02040602050305030304" pitchFamily="18" charset="0"/>
              </a:rPr>
              <a:t>псалми</a:t>
            </a:r>
            <a:r>
              <a:rPr lang="bg-BG" sz="1650" i="1" dirty="0">
                <a:solidFill>
                  <a:srgbClr val="E20000"/>
                </a:solidFill>
                <a:effectLst>
                  <a:outerShdw blurRad="38100" dist="38100" dir="2700000" algn="tl">
                    <a:srgbClr val="000000">
                      <a:alpha val="43137"/>
                    </a:srgbClr>
                  </a:outerShdw>
                </a:effectLst>
                <a:latin typeface="Book Antiqua" panose="02040602050305030304" pitchFamily="18" charset="0"/>
              </a:rPr>
              <a:t>. Тези песни са поместени в </a:t>
            </a:r>
            <a:r>
              <a:rPr lang="bg-BG" sz="1650" i="1" dirty="0" smtClean="0">
                <a:solidFill>
                  <a:srgbClr val="E20000"/>
                </a:solidFill>
                <a:effectLst>
                  <a:outerShdw blurRad="38100" dist="38100" dir="2700000" algn="tl">
                    <a:srgbClr val="000000">
                      <a:alpha val="43137"/>
                    </a:srgbClr>
                  </a:outerShdw>
                </a:effectLst>
                <a:latin typeface="Book Antiqua" panose="02040602050305030304" pitchFamily="18" charset="0"/>
              </a:rPr>
              <a:t>Библията, в една част на Стария Завет, наречена </a:t>
            </a:r>
            <a:r>
              <a:rPr lang="bg-BG" sz="1650" b="1" i="1" dirty="0" smtClean="0">
                <a:solidFill>
                  <a:srgbClr val="E20000"/>
                </a:solidFill>
                <a:effectLst>
                  <a:outerShdw blurRad="38100" dist="38100" dir="2700000" algn="tl">
                    <a:srgbClr val="000000">
                      <a:alpha val="43137"/>
                    </a:srgbClr>
                  </a:outerShdw>
                </a:effectLst>
                <a:latin typeface="Book Antiqua" panose="02040602050305030304" pitchFamily="18" charset="0"/>
              </a:rPr>
              <a:t>Псалтир</a:t>
            </a:r>
            <a:r>
              <a:rPr lang="bg-BG" sz="1650" i="1" dirty="0" smtClean="0">
                <a:solidFill>
                  <a:srgbClr val="E20000"/>
                </a:solidFill>
                <a:effectLst>
                  <a:outerShdw blurRad="38100" dist="38100" dir="2700000" algn="tl">
                    <a:srgbClr val="000000">
                      <a:alpha val="43137"/>
                    </a:srgbClr>
                  </a:outerShdw>
                </a:effectLst>
                <a:latin typeface="Book Antiqua" panose="02040602050305030304" pitchFamily="18" charset="0"/>
              </a:rPr>
              <a:t>. </a:t>
            </a:r>
            <a:endParaRPr lang="en-US" sz="1650" i="1" dirty="0">
              <a:solidFill>
                <a:srgbClr val="E20000"/>
              </a:solidFill>
              <a:effectLst>
                <a:outerShdw blurRad="38100" dist="38100" dir="2700000" algn="tl">
                  <a:srgbClr val="000000">
                    <a:alpha val="43137"/>
                  </a:srgbClr>
                </a:outerShdw>
              </a:effectLst>
              <a:latin typeface="Book Antiqua" panose="02040602050305030304" pitchFamily="18" charset="0"/>
            </a:endParaRPr>
          </a:p>
        </p:txBody>
      </p:sp>
      <p:sp>
        <p:nvSpPr>
          <p:cNvPr id="2" name="Текстово поле 1"/>
          <p:cNvSpPr txBox="1"/>
          <p:nvPr/>
        </p:nvSpPr>
        <p:spPr>
          <a:xfrm>
            <a:off x="3352800" y="2894688"/>
            <a:ext cx="2514600" cy="430887"/>
          </a:xfrm>
          <a:prstGeom prst="rect">
            <a:avLst/>
          </a:prstGeom>
          <a:noFill/>
        </p:spPr>
        <p:txBody>
          <a:bodyPr wrap="square" rtlCol="0">
            <a:spAutoFit/>
          </a:bodyPr>
          <a:lstStyle/>
          <a:p>
            <a:pPr algn="ctr"/>
            <a:r>
              <a:rPr lang="bg-BG" sz="2200" dirty="0" err="1"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Псалом</a:t>
            </a:r>
            <a:r>
              <a:rPr lang="bg-BG" sz="2200" dirty="0"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22 </a:t>
            </a:r>
            <a:endParaRPr lang="en-US" sz="22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9" name="Картина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8600" y="604271"/>
            <a:ext cx="1594406" cy="1585177"/>
          </a:xfrm>
          <a:prstGeom prst="rect">
            <a:avLst/>
          </a:prstGeom>
        </p:spPr>
      </p:pic>
      <p:pic>
        <p:nvPicPr>
          <p:cNvPr id="12" name="Аудио 1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144000" y="6197970"/>
            <a:ext cx="609600" cy="609600"/>
          </a:xfrm>
          <a:prstGeom prst="rect">
            <a:avLst/>
          </a:prstGeom>
        </p:spPr>
      </p:pic>
    </p:spTree>
    <p:extLst>
      <p:ext uri="{BB962C8B-B14F-4D97-AF65-F5344CB8AC3E}">
        <p14:creationId xmlns:p14="http://schemas.microsoft.com/office/powerpoint/2010/main" val="1615865633"/>
      </p:ext>
    </p:extLst>
  </p:cSld>
  <p:clrMapOvr>
    <a:masterClrMapping/>
  </p:clrMapOvr>
  <p:transition spd="slow" advTm="86277">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gradFill>
          <a:gsLst>
            <a:gs pos="95455">
              <a:srgbClr val="EAC03A"/>
            </a:gs>
            <a:gs pos="2000">
              <a:schemeClr val="accent2">
                <a:lumMod val="40000"/>
                <a:lumOff val="60000"/>
              </a:schemeClr>
            </a:gs>
            <a:gs pos="76000">
              <a:srgbClr val="FFF4D4"/>
            </a:gs>
            <a:gs pos="16000">
              <a:schemeClr val="tx1"/>
            </a:gs>
          </a:gsLst>
          <a:lin ang="5400000" scaled="0"/>
        </a:gradFill>
        <a:effectLst/>
      </p:bgPr>
    </p:bg>
    <p:spTree>
      <p:nvGrpSpPr>
        <p:cNvPr id="1" name=""/>
        <p:cNvGrpSpPr/>
        <p:nvPr/>
      </p:nvGrpSpPr>
      <p:grpSpPr>
        <a:xfrm>
          <a:off x="0" y="0"/>
          <a:ext cx="0" cy="0"/>
          <a:chOff x="0" y="0"/>
          <a:chExt cx="0" cy="0"/>
        </a:xfrm>
      </p:grpSpPr>
      <p:sp>
        <p:nvSpPr>
          <p:cNvPr id="3" name="Title 1"/>
          <p:cNvSpPr txBox="1">
            <a:spLocks/>
          </p:cNvSpPr>
          <p:nvPr/>
        </p:nvSpPr>
        <p:spPr>
          <a:xfrm>
            <a:off x="0" y="224886"/>
            <a:ext cx="9143999" cy="865735"/>
          </a:xfrm>
          <a:prstGeom prst="rect">
            <a:avLst/>
          </a:prstGeom>
          <a:noFill/>
          <a:ln w="6350" cap="rnd">
            <a:noFill/>
          </a:ln>
        </p:spPr>
        <p:txBody>
          <a:bodyPr vert="horz" anchor="b" anchorCtr="0">
            <a:noAutofit/>
          </a:bodyPr>
          <a:lstStyle>
            <a:lvl1pPr algn="ctr" rtl="0" eaLnBrk="0" fontAlgn="base" hangingPunct="0">
              <a:spcBef>
                <a:spcPct val="0"/>
              </a:spcBef>
              <a:spcAft>
                <a:spcPct val="0"/>
              </a:spcAft>
              <a:defRPr lang="en-US" sz="4800" b="0" kern="1200" spc="-10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latin typeface="+mj-lt"/>
                <a:ea typeface="+mj-ea"/>
                <a:cs typeface="+mj-cs"/>
              </a:defRPr>
            </a:lvl1pPr>
            <a:lvl2pPr algn="l" rtl="0" eaLnBrk="0" fontAlgn="base" hangingPunct="0">
              <a:spcBef>
                <a:spcPct val="0"/>
              </a:spcBef>
              <a:spcAft>
                <a:spcPct val="0"/>
              </a:spcAft>
              <a:defRPr sz="4200">
                <a:solidFill>
                  <a:srgbClr val="F9F9F9"/>
                </a:solidFill>
                <a:latin typeface="Constantia" pitchFamily="18" charset="0"/>
              </a:defRPr>
            </a:lvl2pPr>
            <a:lvl3pPr algn="l" rtl="0" eaLnBrk="0" fontAlgn="base" hangingPunct="0">
              <a:spcBef>
                <a:spcPct val="0"/>
              </a:spcBef>
              <a:spcAft>
                <a:spcPct val="0"/>
              </a:spcAft>
              <a:defRPr sz="4200">
                <a:solidFill>
                  <a:srgbClr val="F9F9F9"/>
                </a:solidFill>
                <a:latin typeface="Constantia" pitchFamily="18" charset="0"/>
              </a:defRPr>
            </a:lvl3pPr>
            <a:lvl4pPr algn="l" rtl="0" eaLnBrk="0" fontAlgn="base" hangingPunct="0">
              <a:spcBef>
                <a:spcPct val="0"/>
              </a:spcBef>
              <a:spcAft>
                <a:spcPct val="0"/>
              </a:spcAft>
              <a:defRPr sz="4200">
                <a:solidFill>
                  <a:srgbClr val="F9F9F9"/>
                </a:solidFill>
                <a:latin typeface="Constantia" pitchFamily="18" charset="0"/>
              </a:defRPr>
            </a:lvl4pPr>
            <a:lvl5pPr algn="l" rtl="0" eaLnBrk="0" fontAlgn="base" hangingPunct="0">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a:lstStyle>
          <a:p>
            <a:pPr marL="548640" marR="0" lvl="0" indent="-411480" algn="ctr" defTabSz="914400" rtl="0" eaLnBrk="1" fontAlgn="auto" latinLnBrk="0" hangingPunct="1">
              <a:lnSpc>
                <a:spcPct val="100000"/>
              </a:lnSpc>
              <a:spcBef>
                <a:spcPct val="0"/>
              </a:spcBef>
              <a:spcAft>
                <a:spcPts val="0"/>
              </a:spcAft>
              <a:buClr>
                <a:prstClr val="white">
                  <a:shade val="95000"/>
                </a:prstClr>
              </a:buClr>
              <a:buSzTx/>
              <a:buFontTx/>
              <a:buNone/>
              <a:tabLst/>
              <a:defRPr/>
            </a:pPr>
            <a:r>
              <a:rPr kumimoji="0" lang="bg-BG" sz="4400" b="1" i="1" u="none" strike="noStrike" kern="1200" cap="none" spc="-100" normalizeH="0" baseline="0" noProof="0" dirty="0" smtClean="0">
                <a:ln w="3200">
                  <a:solidFill>
                    <a:srgbClr val="444D26">
                      <a:shade val="75000"/>
                      <a:alpha val="25000"/>
                    </a:srgbClr>
                  </a:solidFill>
                  <a:prstDash val="solid"/>
                  <a:round/>
                </a:ln>
                <a:solidFill>
                  <a:srgbClr val="FF0000"/>
                </a:solidFill>
                <a:effectLst>
                  <a:outerShdw blurRad="38100" dist="38100" dir="2700000" algn="tl">
                    <a:srgbClr val="000000">
                      <a:alpha val="43137"/>
                    </a:srgbClr>
                  </a:outerShdw>
                </a:effectLst>
                <a:uLnTx/>
                <a:uFillTx/>
                <a:latin typeface="Constantia"/>
                <a:ea typeface="+mj-ea"/>
                <a:cs typeface="+mj-cs"/>
              </a:rPr>
              <a:t>Свети пророк  и цар Соломон</a:t>
            </a:r>
          </a:p>
        </p:txBody>
      </p:sp>
      <p:pic>
        <p:nvPicPr>
          <p:cNvPr id="5" name="Картина 4"/>
          <p:cNvPicPr>
            <a:picLocks noChangeAspect="1"/>
          </p:cNvPicPr>
          <p:nvPr/>
        </p:nvPicPr>
        <p:blipFill rotWithShape="1">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l="33409" t="41949" r="5555" b="40742"/>
          <a:stretch/>
        </p:blipFill>
        <p:spPr>
          <a:xfrm flipV="1">
            <a:off x="8686800" y="461186"/>
            <a:ext cx="2397366" cy="527835"/>
          </a:xfrm>
          <a:prstGeom prst="rect">
            <a:avLst/>
          </a:prstGeom>
        </p:spPr>
      </p:pic>
      <p:pic>
        <p:nvPicPr>
          <p:cNvPr id="8" name="Картина 7"/>
          <p:cNvPicPr>
            <a:picLocks noChangeAspect="1"/>
          </p:cNvPicPr>
          <p:nvPr/>
        </p:nvPicPr>
        <p:blipFill rotWithShape="1">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l="5557" t="40399" r="32983" b="40742"/>
          <a:stretch/>
        </p:blipFill>
        <p:spPr>
          <a:xfrm flipV="1">
            <a:off x="-1752600" y="461186"/>
            <a:ext cx="2428959" cy="578635"/>
          </a:xfrm>
          <a:prstGeom prst="rect">
            <a:avLst/>
          </a:prstGeom>
        </p:spPr>
      </p:pic>
      <p:pic>
        <p:nvPicPr>
          <p:cNvPr id="7" name="Картина 6"/>
          <p:cNvPicPr>
            <a:picLocks noChangeAspect="1"/>
          </p:cNvPicPr>
          <p:nvPr/>
        </p:nvPicPr>
        <p:blipFill>
          <a:blip r:embed="rId5" cstate="print">
            <a:extLst>
              <a:ext uri="{BEBA8EAE-BF5A-486C-A8C5-ECC9F3942E4B}">
                <a14:imgProps xmlns:a14="http://schemas.microsoft.com/office/drawing/2010/main">
                  <a14:imgLayer r:embed="rId6">
                    <a14:imgEffect>
                      <a14:brightnessContrast bright="6000" contrast="8000"/>
                    </a14:imgEffect>
                  </a14:imgLayer>
                </a14:imgProps>
              </a:ext>
              <a:ext uri="{28A0092B-C50C-407E-A947-70E740481C1C}">
                <a14:useLocalDpi xmlns:a14="http://schemas.microsoft.com/office/drawing/2010/main" val="0"/>
              </a:ext>
            </a:extLst>
          </a:blip>
          <a:stretch>
            <a:fillRect/>
          </a:stretch>
        </p:blipFill>
        <p:spPr>
          <a:xfrm>
            <a:off x="2628899" y="1520230"/>
            <a:ext cx="3886200" cy="4648657"/>
          </a:xfrm>
          <a:prstGeom prst="rect">
            <a:avLst/>
          </a:prstGeom>
          <a:ln>
            <a:noFill/>
          </a:ln>
          <a:effectLst>
            <a:outerShdw blurRad="292100" dist="139700" dir="2700000" algn="tl" rotWithShape="0">
              <a:srgbClr val="333333">
                <a:alpha val="65000"/>
              </a:srgbClr>
            </a:outerShdw>
          </a:effectLst>
        </p:spPr>
      </p:pic>
      <p:pic>
        <p:nvPicPr>
          <p:cNvPr id="2" name="Аудио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150626" y="6168887"/>
            <a:ext cx="609600" cy="609600"/>
          </a:xfrm>
          <a:prstGeom prst="rect">
            <a:avLst/>
          </a:prstGeom>
        </p:spPr>
      </p:pic>
      <p:sp>
        <p:nvSpPr>
          <p:cNvPr id="9" name="Правоъгълник 8"/>
          <p:cNvSpPr/>
          <p:nvPr/>
        </p:nvSpPr>
        <p:spPr>
          <a:xfrm>
            <a:off x="2609021" y="5968832"/>
            <a:ext cx="1146468" cy="20005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700" b="0" i="0" u="none" strike="noStrike" kern="1200" cap="none" spc="0" normalizeH="0" baseline="0" noProof="0" dirty="0">
                <a:ln>
                  <a:noFill/>
                </a:ln>
                <a:solidFill>
                  <a:schemeClr val="accent2">
                    <a:lumMod val="50000"/>
                  </a:schemeClr>
                </a:solidFill>
                <a:effectLst/>
                <a:uLnTx/>
                <a:uFillTx/>
                <a:latin typeface="Arial" charset="0"/>
                <a:ea typeface="+mn-ea"/>
                <a:cs typeface="+mn-cs"/>
              </a:rPr>
              <a:t>commons.wikimedia.org</a:t>
            </a:r>
          </a:p>
        </p:txBody>
      </p:sp>
    </p:spTree>
    <p:extLst>
      <p:ext uri="{BB962C8B-B14F-4D97-AF65-F5344CB8AC3E}">
        <p14:creationId xmlns:p14="http://schemas.microsoft.com/office/powerpoint/2010/main" val="3687501842"/>
      </p:ext>
    </p:extLst>
  </p:cSld>
  <p:clrMapOvr>
    <a:masterClrMapping/>
  </p:clrMapOvr>
  <p:transition spd="slow" advTm="5688">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gradFill>
          <a:gsLst>
            <a:gs pos="95455">
              <a:srgbClr val="EAC03A"/>
            </a:gs>
            <a:gs pos="2000">
              <a:schemeClr val="accent2">
                <a:lumMod val="40000"/>
                <a:lumOff val="60000"/>
              </a:schemeClr>
            </a:gs>
            <a:gs pos="63000">
              <a:schemeClr val="tx1"/>
            </a:gs>
            <a:gs pos="76000">
              <a:srgbClr val="FFF4D4"/>
            </a:gs>
            <a:gs pos="16000">
              <a:schemeClr val="tx1"/>
            </a:gs>
          </a:gsLst>
          <a:lin ang="5400000" scaled="0"/>
        </a:gradFill>
        <a:effectLst/>
      </p:bgPr>
    </p:bg>
    <p:spTree>
      <p:nvGrpSpPr>
        <p:cNvPr id="1" name=""/>
        <p:cNvGrpSpPr/>
        <p:nvPr/>
      </p:nvGrpSpPr>
      <p:grpSpPr>
        <a:xfrm>
          <a:off x="0" y="0"/>
          <a:ext cx="0" cy="0"/>
          <a:chOff x="0" y="0"/>
          <a:chExt cx="0" cy="0"/>
        </a:xfrm>
      </p:grpSpPr>
      <p:sp>
        <p:nvSpPr>
          <p:cNvPr id="3" name="Title 1"/>
          <p:cNvSpPr txBox="1">
            <a:spLocks/>
          </p:cNvSpPr>
          <p:nvPr/>
        </p:nvSpPr>
        <p:spPr>
          <a:xfrm>
            <a:off x="1219200" y="180190"/>
            <a:ext cx="6618812" cy="865735"/>
          </a:xfrm>
          <a:prstGeom prst="rect">
            <a:avLst/>
          </a:prstGeom>
          <a:noFill/>
          <a:ln w="6350" cap="rnd">
            <a:noFill/>
          </a:ln>
        </p:spPr>
        <p:txBody>
          <a:bodyPr vert="horz" anchor="b" anchorCtr="0">
            <a:noAutofit/>
          </a:bodyPr>
          <a:lstStyle>
            <a:lvl1pPr algn="ctr" rtl="0" eaLnBrk="0" fontAlgn="base" hangingPunct="0">
              <a:spcBef>
                <a:spcPct val="0"/>
              </a:spcBef>
              <a:spcAft>
                <a:spcPct val="0"/>
              </a:spcAft>
              <a:defRPr lang="en-US" sz="4800" b="0" kern="1200" spc="-10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latin typeface="+mj-lt"/>
                <a:ea typeface="+mj-ea"/>
                <a:cs typeface="+mj-cs"/>
              </a:defRPr>
            </a:lvl1pPr>
            <a:lvl2pPr algn="l" rtl="0" eaLnBrk="0" fontAlgn="base" hangingPunct="0">
              <a:spcBef>
                <a:spcPct val="0"/>
              </a:spcBef>
              <a:spcAft>
                <a:spcPct val="0"/>
              </a:spcAft>
              <a:defRPr sz="4200">
                <a:solidFill>
                  <a:srgbClr val="F9F9F9"/>
                </a:solidFill>
                <a:latin typeface="Constantia" pitchFamily="18" charset="0"/>
              </a:defRPr>
            </a:lvl2pPr>
            <a:lvl3pPr algn="l" rtl="0" eaLnBrk="0" fontAlgn="base" hangingPunct="0">
              <a:spcBef>
                <a:spcPct val="0"/>
              </a:spcBef>
              <a:spcAft>
                <a:spcPct val="0"/>
              </a:spcAft>
              <a:defRPr sz="4200">
                <a:solidFill>
                  <a:srgbClr val="F9F9F9"/>
                </a:solidFill>
                <a:latin typeface="Constantia" pitchFamily="18" charset="0"/>
              </a:defRPr>
            </a:lvl3pPr>
            <a:lvl4pPr algn="l" rtl="0" eaLnBrk="0" fontAlgn="base" hangingPunct="0">
              <a:spcBef>
                <a:spcPct val="0"/>
              </a:spcBef>
              <a:spcAft>
                <a:spcPct val="0"/>
              </a:spcAft>
              <a:defRPr sz="4200">
                <a:solidFill>
                  <a:srgbClr val="F9F9F9"/>
                </a:solidFill>
                <a:latin typeface="Constantia" pitchFamily="18" charset="0"/>
              </a:defRPr>
            </a:lvl4pPr>
            <a:lvl5pPr algn="l" rtl="0" eaLnBrk="0" fontAlgn="base" hangingPunct="0">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a:lstStyle>
          <a:p>
            <a:pPr marL="548640" marR="0" lvl="0" indent="-411480" algn="ctr" defTabSz="914400" rtl="0" eaLnBrk="1" fontAlgn="auto" latinLnBrk="0" hangingPunct="1">
              <a:lnSpc>
                <a:spcPct val="100000"/>
              </a:lnSpc>
              <a:spcBef>
                <a:spcPct val="0"/>
              </a:spcBef>
              <a:spcAft>
                <a:spcPts val="0"/>
              </a:spcAft>
              <a:buClr>
                <a:prstClr val="white">
                  <a:shade val="95000"/>
                </a:prstClr>
              </a:buClr>
              <a:buSzTx/>
              <a:buFontTx/>
              <a:buNone/>
              <a:tabLst/>
              <a:defRPr/>
            </a:pPr>
            <a:r>
              <a:rPr kumimoji="0" lang="bg-BG" sz="3600" b="1" i="1" u="none" strike="noStrike" kern="1200" cap="none" spc="-100" normalizeH="0" baseline="0" noProof="0" dirty="0" smtClean="0">
                <a:ln w="3200">
                  <a:solidFill>
                    <a:srgbClr val="444D26">
                      <a:shade val="75000"/>
                      <a:alpha val="25000"/>
                    </a:srgbClr>
                  </a:solidFill>
                  <a:prstDash val="solid"/>
                  <a:round/>
                </a:ln>
                <a:solidFill>
                  <a:srgbClr val="FF0000"/>
                </a:solidFill>
                <a:effectLst>
                  <a:outerShdw blurRad="38100" dist="38100" dir="2700000" algn="tl">
                    <a:srgbClr val="000000">
                      <a:alpha val="43137"/>
                    </a:srgbClr>
                  </a:outerShdw>
                </a:effectLst>
                <a:uLnTx/>
                <a:uFillTx/>
                <a:latin typeface="Constantia"/>
                <a:ea typeface="+mj-ea"/>
                <a:cs typeface="+mj-cs"/>
              </a:rPr>
              <a:t>Соломоновият храм</a:t>
            </a:r>
          </a:p>
        </p:txBody>
      </p:sp>
      <p:pic>
        <p:nvPicPr>
          <p:cNvPr id="5" name="Картина 4"/>
          <p:cNvPicPr>
            <a:picLocks noChangeAspect="1"/>
          </p:cNvPicPr>
          <p:nvPr/>
        </p:nvPicPr>
        <p:blipFill rotWithShape="1">
          <a:blip r:embed="rId5" cstate="print">
            <a:duotone>
              <a:schemeClr val="accent2">
                <a:shade val="45000"/>
                <a:satMod val="135000"/>
              </a:schemeClr>
              <a:prstClr val="white"/>
            </a:duotone>
            <a:extLst>
              <a:ext uri="{28A0092B-C50C-407E-A947-70E740481C1C}">
                <a14:useLocalDpi xmlns:a14="http://schemas.microsoft.com/office/drawing/2010/main" val="0"/>
              </a:ext>
            </a:extLst>
          </a:blip>
          <a:srcRect l="12147" t="43478" r="5554" b="40742"/>
          <a:stretch/>
        </p:blipFill>
        <p:spPr>
          <a:xfrm flipV="1">
            <a:off x="7010400" y="472679"/>
            <a:ext cx="3232573" cy="481207"/>
          </a:xfrm>
          <a:prstGeom prst="rect">
            <a:avLst/>
          </a:prstGeom>
        </p:spPr>
      </p:pic>
      <p:pic>
        <p:nvPicPr>
          <p:cNvPr id="8" name="Картина 7"/>
          <p:cNvPicPr>
            <a:picLocks noChangeAspect="1"/>
          </p:cNvPicPr>
          <p:nvPr/>
        </p:nvPicPr>
        <p:blipFill rotWithShape="1">
          <a:blip r:embed="rId5" cstate="print">
            <a:duotone>
              <a:schemeClr val="accent2">
                <a:shade val="45000"/>
                <a:satMod val="135000"/>
              </a:schemeClr>
              <a:prstClr val="white"/>
            </a:duotone>
            <a:extLst>
              <a:ext uri="{28A0092B-C50C-407E-A947-70E740481C1C}">
                <a14:useLocalDpi xmlns:a14="http://schemas.microsoft.com/office/drawing/2010/main" val="0"/>
              </a:ext>
            </a:extLst>
          </a:blip>
          <a:srcRect l="5557" t="39130" r="7532" b="40741"/>
          <a:stretch/>
        </p:blipFill>
        <p:spPr>
          <a:xfrm flipV="1">
            <a:off x="-1148788" y="449233"/>
            <a:ext cx="3434787" cy="617566"/>
          </a:xfrm>
          <a:prstGeom prst="rect">
            <a:avLst/>
          </a:prstGeom>
        </p:spPr>
      </p:pic>
      <p:sp>
        <p:nvSpPr>
          <p:cNvPr id="11" name="Текстово поле 10"/>
          <p:cNvSpPr txBox="1"/>
          <p:nvPr/>
        </p:nvSpPr>
        <p:spPr>
          <a:xfrm>
            <a:off x="130558" y="1649517"/>
            <a:ext cx="3807838" cy="3647152"/>
          </a:xfrm>
          <a:prstGeom prst="rect">
            <a:avLst/>
          </a:prstGeom>
          <a:noFill/>
          <a:ln w="285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ru-RU" sz="165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a:t>
            </a:r>
            <a:r>
              <a:rPr kumimoji="0" lang="bg-BG" sz="165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След смъртта на цар Давид на престола се възкачил неговият син Соломон. Веднъж в съня му се явил Господ и го попитал какво би пожелал за себе си. Младият Соломон поискал от Бога да му даде мъдрост, за да може справедливо да управлява народа. Господ останал доволен от този отговор, защото, въпреки че бил млад, Соломон бил разумен и не поискал богатство или слава, а желаел доброто на своя народ. Затова Господ му дал голяма мъдрост, но му дал също и богатство, и власт, и слава. </a:t>
            </a:r>
            <a:endParaRPr kumimoji="0" lang="en-US" sz="1650" b="0" i="1" u="none" strike="noStrike" kern="1200" cap="none" spc="0" normalizeH="0" baseline="0" noProof="0" dirty="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endParaRPr>
          </a:p>
        </p:txBody>
      </p:sp>
      <p:pic>
        <p:nvPicPr>
          <p:cNvPr id="4" name="Картина 3"/>
          <p:cNvPicPr>
            <a:picLocks noChangeAspect="1"/>
          </p:cNvPicPr>
          <p:nvPr/>
        </p:nvPicPr>
        <p:blipFill rotWithShape="1">
          <a:blip r:embed="rId6">
            <a:extLst>
              <a:ext uri="{BEBA8EAE-BF5A-486C-A8C5-ECC9F3942E4B}">
                <a14:imgProps xmlns:a14="http://schemas.microsoft.com/office/drawing/2010/main">
                  <a14:imgLayer r:embed="rId7">
                    <a14:imgEffect>
                      <a14:colorTemperature colorTemp="8221"/>
                    </a14:imgEffect>
                    <a14:imgEffect>
                      <a14:saturation sat="106000"/>
                    </a14:imgEffect>
                    <a14:imgEffect>
                      <a14:brightnessContrast contrast="4000"/>
                    </a14:imgEffect>
                  </a14:imgLayer>
                </a14:imgProps>
              </a:ext>
              <a:ext uri="{28A0092B-C50C-407E-A947-70E740481C1C}">
                <a14:useLocalDpi xmlns:a14="http://schemas.microsoft.com/office/drawing/2010/main" val="0"/>
              </a:ext>
            </a:extLst>
          </a:blip>
          <a:srcRect r="1112"/>
          <a:stretch/>
        </p:blipFill>
        <p:spPr>
          <a:xfrm>
            <a:off x="4023631" y="1646204"/>
            <a:ext cx="4967969" cy="3590266"/>
          </a:xfrm>
          <a:prstGeom prst="rect">
            <a:avLst/>
          </a:prstGeom>
          <a:ln>
            <a:solidFill>
              <a:schemeClr val="accent3">
                <a:lumMod val="75000"/>
              </a:schemeClr>
            </a:solidFill>
          </a:ln>
        </p:spPr>
      </p:pic>
      <p:sp>
        <p:nvSpPr>
          <p:cNvPr id="9" name="Текстово поле 8"/>
          <p:cNvSpPr txBox="1"/>
          <p:nvPr/>
        </p:nvSpPr>
        <p:spPr>
          <a:xfrm>
            <a:off x="130558" y="5466626"/>
            <a:ext cx="8890358" cy="854080"/>
          </a:xfrm>
          <a:prstGeom prst="rect">
            <a:avLst/>
          </a:prstGeom>
          <a:noFill/>
          <a:ln w="285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bg-BG" sz="165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Цар Соломон осъществил желанието на своя баща  цар Давид и построил в Йерусалим величествен храм на Бога, в който поставил Ковчега на Завета. Царят се помолил на Бога, молитвата на всеки, който я принася в този храм, да бъде чута от Господа.</a:t>
            </a:r>
            <a:endParaRPr kumimoji="0" lang="en-US" sz="1650" b="0" i="1" u="none" strike="noStrike" kern="1200" cap="none" spc="0" normalizeH="0" baseline="0" noProof="0" dirty="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endParaRPr>
          </a:p>
        </p:txBody>
      </p:sp>
      <p:pic>
        <p:nvPicPr>
          <p:cNvPr id="2" name="Аудио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144000" y="6172200"/>
            <a:ext cx="609600" cy="609600"/>
          </a:xfrm>
          <a:prstGeom prst="rect">
            <a:avLst/>
          </a:prstGeom>
        </p:spPr>
      </p:pic>
      <p:sp>
        <p:nvSpPr>
          <p:cNvPr id="6" name="Правоъгълник 5"/>
          <p:cNvSpPr/>
          <p:nvPr/>
        </p:nvSpPr>
        <p:spPr>
          <a:xfrm>
            <a:off x="7941815" y="5064612"/>
            <a:ext cx="880369" cy="200055"/>
          </a:xfrm>
          <a:prstGeom prst="rect">
            <a:avLst/>
          </a:prstGeom>
        </p:spPr>
        <p:txBody>
          <a:bodyPr wrap="none">
            <a:spAutoFit/>
          </a:bodyPr>
          <a:lstStyle/>
          <a:p>
            <a:r>
              <a:rPr lang="en-US" sz="700" dirty="0">
                <a:solidFill>
                  <a:schemeClr val="accent2">
                    <a:lumMod val="50000"/>
                  </a:schemeClr>
                </a:solidFill>
              </a:rPr>
              <a:t>www.epuzzle.info</a:t>
            </a:r>
          </a:p>
        </p:txBody>
      </p:sp>
    </p:spTree>
    <p:extLst>
      <p:ext uri="{BB962C8B-B14F-4D97-AF65-F5344CB8AC3E}">
        <p14:creationId xmlns:p14="http://schemas.microsoft.com/office/powerpoint/2010/main" val="3562758287"/>
      </p:ext>
    </p:extLst>
  </p:cSld>
  <p:clrMapOvr>
    <a:masterClrMapping/>
  </p:clrMapOvr>
  <p:transition spd="slow" advTm="72953">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gradFill>
          <a:gsLst>
            <a:gs pos="95455">
              <a:srgbClr val="EAC03A"/>
            </a:gs>
            <a:gs pos="2000">
              <a:schemeClr val="accent2">
                <a:lumMod val="40000"/>
                <a:lumOff val="60000"/>
              </a:schemeClr>
            </a:gs>
            <a:gs pos="63000">
              <a:schemeClr val="tx1"/>
            </a:gs>
            <a:gs pos="76000">
              <a:srgbClr val="FFF4D4"/>
            </a:gs>
            <a:gs pos="16000">
              <a:schemeClr val="tx1"/>
            </a:gs>
          </a:gsLst>
          <a:lin ang="5400000" scaled="0"/>
        </a:gradFill>
        <a:effectLst/>
      </p:bgPr>
    </p:bg>
    <p:spTree>
      <p:nvGrpSpPr>
        <p:cNvPr id="1" name=""/>
        <p:cNvGrpSpPr/>
        <p:nvPr/>
      </p:nvGrpSpPr>
      <p:grpSpPr>
        <a:xfrm>
          <a:off x="0" y="0"/>
          <a:ext cx="0" cy="0"/>
          <a:chOff x="0" y="0"/>
          <a:chExt cx="0" cy="0"/>
        </a:xfrm>
      </p:grpSpPr>
      <p:sp>
        <p:nvSpPr>
          <p:cNvPr id="3" name="Title 1"/>
          <p:cNvSpPr txBox="1">
            <a:spLocks/>
          </p:cNvSpPr>
          <p:nvPr/>
        </p:nvSpPr>
        <p:spPr>
          <a:xfrm>
            <a:off x="1116475" y="468858"/>
            <a:ext cx="6618812" cy="865735"/>
          </a:xfrm>
          <a:prstGeom prst="rect">
            <a:avLst/>
          </a:prstGeom>
          <a:noFill/>
          <a:ln w="6350" cap="rnd">
            <a:noFill/>
          </a:ln>
        </p:spPr>
        <p:txBody>
          <a:bodyPr vert="horz" anchor="b" anchorCtr="0">
            <a:noAutofit/>
          </a:bodyPr>
          <a:lstStyle>
            <a:lvl1pPr algn="ctr" rtl="0" eaLnBrk="0" fontAlgn="base" hangingPunct="0">
              <a:spcBef>
                <a:spcPct val="0"/>
              </a:spcBef>
              <a:spcAft>
                <a:spcPct val="0"/>
              </a:spcAft>
              <a:defRPr lang="en-US" sz="4800" b="0" kern="1200" spc="-10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latin typeface="+mj-lt"/>
                <a:ea typeface="+mj-ea"/>
                <a:cs typeface="+mj-cs"/>
              </a:defRPr>
            </a:lvl1pPr>
            <a:lvl2pPr algn="l" rtl="0" eaLnBrk="0" fontAlgn="base" hangingPunct="0">
              <a:spcBef>
                <a:spcPct val="0"/>
              </a:spcBef>
              <a:spcAft>
                <a:spcPct val="0"/>
              </a:spcAft>
              <a:defRPr sz="4200">
                <a:solidFill>
                  <a:srgbClr val="F9F9F9"/>
                </a:solidFill>
                <a:latin typeface="Constantia" pitchFamily="18" charset="0"/>
              </a:defRPr>
            </a:lvl2pPr>
            <a:lvl3pPr algn="l" rtl="0" eaLnBrk="0" fontAlgn="base" hangingPunct="0">
              <a:spcBef>
                <a:spcPct val="0"/>
              </a:spcBef>
              <a:spcAft>
                <a:spcPct val="0"/>
              </a:spcAft>
              <a:defRPr sz="4200">
                <a:solidFill>
                  <a:srgbClr val="F9F9F9"/>
                </a:solidFill>
                <a:latin typeface="Constantia" pitchFamily="18" charset="0"/>
              </a:defRPr>
            </a:lvl3pPr>
            <a:lvl4pPr algn="l" rtl="0" eaLnBrk="0" fontAlgn="base" hangingPunct="0">
              <a:spcBef>
                <a:spcPct val="0"/>
              </a:spcBef>
              <a:spcAft>
                <a:spcPct val="0"/>
              </a:spcAft>
              <a:defRPr sz="4200">
                <a:solidFill>
                  <a:srgbClr val="F9F9F9"/>
                </a:solidFill>
                <a:latin typeface="Constantia" pitchFamily="18" charset="0"/>
              </a:defRPr>
            </a:lvl4pPr>
            <a:lvl5pPr algn="l" rtl="0" eaLnBrk="0" fontAlgn="base" hangingPunct="0">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a:lstStyle>
          <a:p>
            <a:pPr marL="548640" marR="0" lvl="0" indent="-411480" algn="ctr" defTabSz="914400" rtl="0" eaLnBrk="1" fontAlgn="auto" latinLnBrk="0" hangingPunct="1">
              <a:lnSpc>
                <a:spcPct val="100000"/>
              </a:lnSpc>
              <a:spcBef>
                <a:spcPct val="0"/>
              </a:spcBef>
              <a:spcAft>
                <a:spcPts val="0"/>
              </a:spcAft>
              <a:buClr>
                <a:prstClr val="white">
                  <a:shade val="95000"/>
                </a:prstClr>
              </a:buClr>
              <a:buSzTx/>
              <a:buFontTx/>
              <a:buNone/>
              <a:tabLst/>
              <a:defRPr/>
            </a:pPr>
            <a:r>
              <a:rPr kumimoji="0" lang="bg-BG" sz="3600" b="1" i="1" u="none" strike="noStrike" kern="1200" cap="none" spc="-100" normalizeH="0" baseline="0" noProof="0" dirty="0" smtClean="0">
                <a:ln w="3200">
                  <a:solidFill>
                    <a:srgbClr val="444D26">
                      <a:shade val="75000"/>
                      <a:alpha val="25000"/>
                    </a:srgbClr>
                  </a:solidFill>
                  <a:prstDash val="solid"/>
                  <a:round/>
                </a:ln>
                <a:solidFill>
                  <a:srgbClr val="FF0000"/>
                </a:solidFill>
                <a:effectLst>
                  <a:outerShdw blurRad="38100" dist="38100" dir="2700000" algn="tl">
                    <a:srgbClr val="000000">
                      <a:alpha val="43137"/>
                    </a:srgbClr>
                  </a:outerShdw>
                </a:effectLst>
                <a:uLnTx/>
                <a:uFillTx/>
                <a:latin typeface="Constantia"/>
                <a:ea typeface="+mj-ea"/>
                <a:cs typeface="+mj-cs"/>
              </a:rPr>
              <a:t>Мъдростта на цар Соломон</a:t>
            </a:r>
          </a:p>
        </p:txBody>
      </p:sp>
      <p:pic>
        <p:nvPicPr>
          <p:cNvPr id="5" name="Картина 4"/>
          <p:cNvPicPr>
            <a:picLocks noChangeAspect="1"/>
          </p:cNvPicPr>
          <p:nvPr/>
        </p:nvPicPr>
        <p:blipFill rotWithShape="1">
          <a:blip r:embed="rId5" cstate="print">
            <a:duotone>
              <a:schemeClr val="accent2">
                <a:shade val="45000"/>
                <a:satMod val="135000"/>
              </a:schemeClr>
              <a:prstClr val="white"/>
            </a:duotone>
            <a:extLst>
              <a:ext uri="{28A0092B-C50C-407E-A947-70E740481C1C}">
                <a14:useLocalDpi xmlns:a14="http://schemas.microsoft.com/office/drawing/2010/main" val="0"/>
              </a:ext>
            </a:extLst>
          </a:blip>
          <a:srcRect l="34305" t="44044" r="5555" b="40742"/>
          <a:stretch/>
        </p:blipFill>
        <p:spPr>
          <a:xfrm flipV="1">
            <a:off x="7889222" y="236892"/>
            <a:ext cx="2362199" cy="463933"/>
          </a:xfrm>
          <a:prstGeom prst="rect">
            <a:avLst/>
          </a:prstGeom>
        </p:spPr>
      </p:pic>
      <p:pic>
        <p:nvPicPr>
          <p:cNvPr id="8" name="Картина 7"/>
          <p:cNvPicPr>
            <a:picLocks noChangeAspect="1"/>
          </p:cNvPicPr>
          <p:nvPr/>
        </p:nvPicPr>
        <p:blipFill rotWithShape="1">
          <a:blip r:embed="rId5" cstate="print">
            <a:duotone>
              <a:schemeClr val="accent2">
                <a:shade val="45000"/>
                <a:satMod val="135000"/>
              </a:schemeClr>
              <a:prstClr val="white"/>
            </a:duotone>
            <a:extLst>
              <a:ext uri="{28A0092B-C50C-407E-A947-70E740481C1C}">
                <a14:useLocalDpi xmlns:a14="http://schemas.microsoft.com/office/drawing/2010/main" val="0"/>
              </a:ext>
            </a:extLst>
          </a:blip>
          <a:srcRect l="5557" t="39655" r="35022" b="40742"/>
          <a:stretch/>
        </p:blipFill>
        <p:spPr>
          <a:xfrm flipV="1">
            <a:off x="-1174187" y="300274"/>
            <a:ext cx="2348374" cy="601453"/>
          </a:xfrm>
          <a:prstGeom prst="rect">
            <a:avLst/>
          </a:prstGeom>
        </p:spPr>
      </p:pic>
      <p:sp>
        <p:nvSpPr>
          <p:cNvPr id="10" name="Текстово поле 9"/>
          <p:cNvSpPr txBox="1"/>
          <p:nvPr/>
        </p:nvSpPr>
        <p:spPr>
          <a:xfrm>
            <a:off x="5072480" y="1371444"/>
            <a:ext cx="3997841" cy="4685898"/>
          </a:xfrm>
          <a:prstGeom prst="rect">
            <a:avLst/>
          </a:prstGeom>
          <a:noFill/>
          <a:ln w="285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bg-BG" sz="1800" b="0"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Arial Narrow" panose="020B0606020202030204" pitchFamily="34" charset="0"/>
                <a:ea typeface="+mn-ea"/>
                <a:cs typeface="+mn-cs"/>
              </a:rPr>
              <a:t>   </a:t>
            </a:r>
            <a:endParaRPr kumimoji="0" lang="ru-RU" sz="1650" b="0" i="1" u="none" strike="noStrike" kern="1200" cap="none" spc="0" normalizeH="0" baseline="0" noProof="0" dirty="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endParaRP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bg-BG" sz="165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Голямата мъдрост на цар Соломон станала известна след разрешаването на един спор между две жени. Те имали малки деца, но п</a:t>
            </a:r>
            <a:r>
              <a:rPr kumimoji="0" lang="bg-BG" sz="1650" b="0" i="1" u="none" strike="noStrike" kern="1200" cap="none" spc="0" normalizeH="0" baseline="0" noProof="0" dirty="0" err="1"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рез</a:t>
            </a:r>
            <a:r>
              <a:rPr kumimoji="0" lang="bg-BG" sz="165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нощта едната от тях, по невнимание, задушила детето си и като го видяла мъртво, сменила го с чуждото. Всяка от жените настоявала пред царя, че живото дете е нейно. </a:t>
            </a: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bg-BG" sz="1650" b="0" i="1" u="none" strike="noStrike" kern="1200" cap="none" spc="0" normalizeH="0" baseline="0" noProof="0" dirty="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a:t>
            </a:r>
            <a:r>
              <a:rPr kumimoji="0" lang="bg-BG" sz="165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Тогава царят наредил детето да бъде разсечено и всяка жена да получи половината. Истинската майка извикала ужасена да оставят детето живо, та дори да отиде при чуждата жена, докато лъжкинята се съгласила. Така царят разбрал коя е истинската майка и наредил да ѝ върнат детето.</a:t>
            </a:r>
            <a:endParaRPr kumimoji="0" lang="en-US" sz="1650" b="0" i="1" u="none" strike="noStrike" kern="1200" cap="none" spc="0" normalizeH="0" baseline="0" noProof="0" dirty="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endParaRPr>
          </a:p>
          <a:p>
            <a:pPr marL="0" marR="0" lvl="0" indent="0" algn="just" defTabSz="914400" rtl="0" eaLnBrk="1" fontAlgn="base" latinLnBrk="0" hangingPunct="1">
              <a:lnSpc>
                <a:spcPct val="100000"/>
              </a:lnSpc>
              <a:spcBef>
                <a:spcPct val="0"/>
              </a:spcBef>
              <a:spcAft>
                <a:spcPct val="0"/>
              </a:spcAft>
              <a:buClrTx/>
              <a:buSzTx/>
              <a:buFontTx/>
              <a:buNone/>
              <a:tabLst/>
              <a:defRPr/>
            </a:pPr>
            <a:endParaRPr kumimoji="0" lang="ru-RU" sz="1650" b="0" i="1" u="none" strike="noStrike" kern="1200" cap="none" spc="0" normalizeH="0" baseline="0" noProof="0" dirty="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endParaRPr>
          </a:p>
        </p:txBody>
      </p:sp>
      <p:pic>
        <p:nvPicPr>
          <p:cNvPr id="2" name="Картина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2005212"/>
            <a:ext cx="5072480" cy="3726340"/>
          </a:xfrm>
          <a:prstGeom prst="rect">
            <a:avLst/>
          </a:prstGeom>
          <a:ln>
            <a:solidFill>
              <a:schemeClr val="accent3">
                <a:lumMod val="75000"/>
              </a:schemeClr>
            </a:solidFill>
          </a:ln>
        </p:spPr>
      </p:pic>
      <p:pic>
        <p:nvPicPr>
          <p:cNvPr id="4" name="Аудио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156700" y="6172200"/>
            <a:ext cx="609600" cy="609600"/>
          </a:xfrm>
          <a:prstGeom prst="rect">
            <a:avLst/>
          </a:prstGeom>
        </p:spPr>
      </p:pic>
      <p:sp>
        <p:nvSpPr>
          <p:cNvPr id="6" name="Правоъгълник 5"/>
          <p:cNvSpPr/>
          <p:nvPr/>
        </p:nvSpPr>
        <p:spPr>
          <a:xfrm>
            <a:off x="4124413" y="1966554"/>
            <a:ext cx="986167" cy="200055"/>
          </a:xfrm>
          <a:prstGeom prst="rect">
            <a:avLst/>
          </a:prstGeom>
        </p:spPr>
        <p:txBody>
          <a:bodyPr wrap="none">
            <a:spAutoFit/>
          </a:bodyPr>
          <a:lstStyle/>
          <a:p>
            <a:r>
              <a:rPr lang="en-US" sz="700" dirty="0">
                <a:solidFill>
                  <a:schemeClr val="accent2">
                    <a:lumMod val="50000"/>
                  </a:schemeClr>
                </a:solidFill>
              </a:rPr>
              <a:t>www.nachnook.com</a:t>
            </a:r>
          </a:p>
        </p:txBody>
      </p:sp>
    </p:spTree>
    <p:extLst>
      <p:ext uri="{BB962C8B-B14F-4D97-AF65-F5344CB8AC3E}">
        <p14:creationId xmlns:p14="http://schemas.microsoft.com/office/powerpoint/2010/main" val="2523017177"/>
      </p:ext>
    </p:extLst>
  </p:cSld>
  <p:clrMapOvr>
    <a:masterClrMapping/>
  </p:clrMapOvr>
  <p:transition spd="slow" advTm="52628">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gradFill>
          <a:gsLst>
            <a:gs pos="95455">
              <a:srgbClr val="EAC03A"/>
            </a:gs>
            <a:gs pos="0">
              <a:srgbClr val="FFFFF7"/>
            </a:gs>
            <a:gs pos="65000">
              <a:srgbClr val="FFFFD5"/>
            </a:gs>
          </a:gsLst>
          <a:lin ang="5400000" scaled="0"/>
        </a:gradFill>
        <a:effectLst/>
      </p:bgPr>
    </p:bg>
    <p:spTree>
      <p:nvGrpSpPr>
        <p:cNvPr id="1" name=""/>
        <p:cNvGrpSpPr/>
        <p:nvPr/>
      </p:nvGrpSpPr>
      <p:grpSpPr>
        <a:xfrm>
          <a:off x="0" y="0"/>
          <a:ext cx="0" cy="0"/>
          <a:chOff x="0" y="0"/>
          <a:chExt cx="0" cy="0"/>
        </a:xfrm>
      </p:grpSpPr>
      <p:pic>
        <p:nvPicPr>
          <p:cNvPr id="7" name="Картина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50387" y="2022479"/>
            <a:ext cx="6172200" cy="4572000"/>
          </a:xfrm>
          <a:prstGeom prst="rect">
            <a:avLst/>
          </a:prstGeom>
        </p:spPr>
      </p:pic>
      <p:sp>
        <p:nvSpPr>
          <p:cNvPr id="10" name="Текстово поле 9"/>
          <p:cNvSpPr txBox="1"/>
          <p:nvPr/>
        </p:nvSpPr>
        <p:spPr>
          <a:xfrm>
            <a:off x="2004178" y="3525194"/>
            <a:ext cx="5097443" cy="2893100"/>
          </a:xfrm>
          <a:prstGeom prst="rect">
            <a:avLst/>
          </a:prstGeom>
          <a:noFill/>
          <a:ln w="285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ru-RU" sz="1650" b="0" i="0" u="none" strike="noStrike" kern="1200" cap="none" spc="0" normalizeH="0" baseline="0" noProof="0" dirty="0" smtClean="0">
                <a:ln>
                  <a:noFill/>
                </a:ln>
                <a:solidFill>
                  <a:srgbClr val="B4AB34"/>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r>
              <a:rPr kumimoji="0" lang="ru-RU" sz="1650" b="0" i="0" u="none" strike="noStrike" kern="1200" cap="none" spc="0" normalizeH="0" baseline="0" noProof="0" dirty="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Блажен </a:t>
            </a:r>
            <a:r>
              <a:rPr kumimoji="0" lang="ru-RU" sz="1650" b="0" i="0" u="none" strike="noStrike" kern="1200" cap="none" spc="0" normalizeH="0" baseline="0" noProof="0" dirty="0" err="1">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човек</a:t>
            </a:r>
            <a:r>
              <a:rPr kumimoji="0" lang="ru-RU" sz="1650" b="0" i="0" u="none" strike="noStrike" kern="1200" cap="none" spc="0" normalizeH="0" baseline="0" noProof="0" dirty="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r>
              <a:rPr kumimoji="0" lang="ru-RU" sz="1650" b="0" i="0" u="none" strike="noStrike" kern="1200" cap="none" spc="0" normalizeH="0" baseline="0" noProof="0" dirty="0" err="1">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който</a:t>
            </a:r>
            <a:r>
              <a:rPr kumimoji="0" lang="ru-RU" sz="1650" b="0" i="0" u="none" strike="noStrike" kern="1200" cap="none" spc="0" normalizeH="0" baseline="0" noProof="0" dirty="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е </a:t>
            </a:r>
            <a:r>
              <a:rPr kumimoji="0" lang="ru-RU" sz="1650" b="0" i="0" u="none" strike="noStrike" kern="1200" cap="none" spc="0" normalizeH="0" baseline="0" noProof="0" dirty="0" err="1">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придобил</a:t>
            </a:r>
            <a:r>
              <a:rPr kumimoji="0" lang="ru-RU" sz="1650" b="0" i="0" u="none" strike="noStrike" kern="1200" cap="none" spc="0" normalizeH="0" baseline="0" noProof="0" dirty="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r>
              <a:rPr kumimoji="0" lang="ru-RU" sz="1650" b="0" i="0" u="none" strike="noStrike" kern="1200" cap="none" spc="0" normalizeH="0" baseline="0" noProof="0" dirty="0" err="1">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мъдрост</a:t>
            </a:r>
            <a:r>
              <a:rPr kumimoji="0" lang="ru-RU" sz="1650" b="0" i="0" u="none" strike="noStrike" kern="1200" cap="none" spc="0" normalizeH="0" baseline="0" noProof="0" dirty="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и </a:t>
            </a:r>
            <a:r>
              <a:rPr kumimoji="0" lang="ru-RU" sz="1650" b="0" i="0" u="none" strike="noStrike" kern="1200" cap="none" spc="0" normalizeH="0" baseline="0" noProof="0" dirty="0" err="1">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човек</a:t>
            </a:r>
            <a:r>
              <a:rPr kumimoji="0" lang="ru-RU" sz="1650" b="0" i="0" u="none" strike="noStrike" kern="1200" cap="none" spc="0" normalizeH="0" baseline="0" noProof="0" dirty="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r>
              <a:rPr kumimoji="0" lang="ru-RU" sz="1650" b="0" i="0" u="none" strike="noStrike" kern="1200" cap="none" spc="0" normalizeH="0" baseline="0" noProof="0" dirty="0" err="1">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който</a:t>
            </a:r>
            <a:r>
              <a:rPr kumimoji="0" lang="ru-RU" sz="1650" b="0" i="0" u="none" strike="noStrike" kern="1200" cap="none" spc="0" normalizeH="0" baseline="0" noProof="0" dirty="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е </a:t>
            </a:r>
            <a:r>
              <a:rPr kumimoji="0" lang="ru-RU" sz="1650" b="0" i="0" u="none" strike="noStrike" kern="1200" cap="none" spc="0" normalizeH="0" baseline="0" noProof="0" dirty="0" err="1">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спечелил</a:t>
            </a:r>
            <a:r>
              <a:rPr kumimoji="0" lang="ru-RU" sz="1650" b="0" i="0" u="none" strike="noStrike" kern="1200" cap="none" spc="0" normalizeH="0" baseline="0" noProof="0" dirty="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разум,  </a:t>
            </a:r>
            <a:r>
              <a:rPr kumimoji="0" lang="ru-RU" sz="1650" b="0" i="0" u="none" strike="noStrike" kern="1200" cap="none" spc="0" normalizeH="0" baseline="0" noProof="0" dirty="0" err="1">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защото</a:t>
            </a:r>
            <a:r>
              <a:rPr kumimoji="0" lang="ru-RU" sz="1650" b="0" i="0" u="none" strike="noStrike" kern="1200" cap="none" spc="0" normalizeH="0" baseline="0" noProof="0" dirty="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r>
              <a:rPr kumimoji="0" lang="ru-RU" sz="1650" b="0" i="0" u="none" strike="noStrike" kern="1200" cap="none" spc="0" normalizeH="0" baseline="0" noProof="0" dirty="0" err="1">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нея</a:t>
            </a:r>
            <a:r>
              <a:rPr kumimoji="0" lang="ru-RU" sz="1650" b="0" i="0" u="none" strike="noStrike" kern="1200" cap="none" spc="0" normalizeH="0" baseline="0" noProof="0" dirty="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да </a:t>
            </a:r>
            <a:r>
              <a:rPr kumimoji="0" lang="ru-RU" sz="1650" b="0" i="0" u="none" strike="noStrike" kern="1200" cap="none" spc="0" normalizeH="0" baseline="0" noProof="0" dirty="0" err="1">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придобиеш</a:t>
            </a:r>
            <a:r>
              <a:rPr kumimoji="0" lang="ru-RU" sz="1650" b="0" i="0" u="none" strike="noStrike" kern="1200" cap="none" spc="0" normalizeH="0" baseline="0" noProof="0" dirty="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е </a:t>
            </a:r>
            <a:r>
              <a:rPr kumimoji="0" lang="ru-RU" sz="1650" b="0" i="0" u="none" strike="noStrike" kern="1200" cap="none" spc="0" normalizeH="0" baseline="0" noProof="0" dirty="0" err="1">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по-добре</a:t>
            </a:r>
            <a:r>
              <a:rPr kumimoji="0" lang="ru-RU" sz="1650" b="0" i="0" u="none" strike="noStrike" kern="1200" cap="none" spc="0" normalizeH="0" baseline="0" noProof="0" dirty="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r>
              <a:rPr kumimoji="0" lang="ru-RU" sz="1650" b="0" i="0" u="none" strike="noStrike" kern="1200" cap="none" spc="0" normalizeH="0" baseline="0" noProof="0" dirty="0" err="1">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отколкото</a:t>
            </a:r>
            <a:r>
              <a:rPr kumimoji="0" lang="ru-RU" sz="1650" b="0" i="0" u="none" strike="noStrike" kern="1200" cap="none" spc="0" normalizeH="0" baseline="0" noProof="0" dirty="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r>
              <a:rPr kumimoji="0" lang="ru-RU" sz="1650" b="0" i="0" u="none" strike="noStrike" kern="1200" cap="none" spc="0" normalizeH="0" baseline="0" noProof="0" dirty="0" err="1">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сребро</a:t>
            </a:r>
            <a:r>
              <a:rPr kumimoji="0" lang="ru-RU" sz="1650" b="0" i="0" u="none" strike="noStrike" kern="1200" cap="none" spc="0" normalizeH="0" baseline="0" noProof="0" dirty="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да </a:t>
            </a:r>
            <a:r>
              <a:rPr kumimoji="0" lang="ru-RU" sz="1650" b="0" i="0" u="none" strike="noStrike" kern="1200" cap="none" spc="0" normalizeH="0" baseline="0" noProof="0" dirty="0" err="1">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придобиеш</a:t>
            </a:r>
            <a:r>
              <a:rPr kumimoji="0" lang="ru-RU" sz="1650" b="0" i="0" u="none" strike="noStrike" kern="1200" cap="none" spc="0" normalizeH="0" baseline="0" noProof="0" dirty="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и </a:t>
            </a:r>
            <a:r>
              <a:rPr kumimoji="0" lang="ru-RU" sz="1650" b="0" i="0" u="none" strike="noStrike" kern="1200" cap="none" spc="0" normalizeH="0" baseline="0" noProof="0" dirty="0" err="1">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печалбата</a:t>
            </a:r>
            <a:r>
              <a:rPr kumimoji="0" lang="ru-RU" sz="1650" b="0" i="0" u="none" strike="noStrike" kern="1200" cap="none" spc="0" normalizeH="0" baseline="0" noProof="0" dirty="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от </a:t>
            </a:r>
            <a:r>
              <a:rPr kumimoji="0" lang="ru-RU" sz="1650" b="0" i="0" u="none" strike="noStrike" kern="1200" cap="none" spc="0" normalizeH="0" baseline="0" noProof="0" dirty="0" err="1">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нея</a:t>
            </a:r>
            <a:r>
              <a:rPr kumimoji="0" lang="ru-RU" sz="1650" b="0" i="0" u="none" strike="noStrike" kern="1200" cap="none" spc="0" normalizeH="0" baseline="0" noProof="0" dirty="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е </a:t>
            </a:r>
            <a:r>
              <a:rPr kumimoji="0" lang="ru-RU" sz="1650" b="0" i="0" u="none" strike="noStrike" kern="1200" cap="none" spc="0" normalizeH="0" baseline="0" noProof="0" dirty="0" err="1">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повече</a:t>
            </a:r>
            <a:r>
              <a:rPr kumimoji="0" lang="ru-RU" sz="1650" b="0" i="0" u="none" strike="noStrike" kern="1200" cap="none" spc="0" normalizeH="0" baseline="0" noProof="0" dirty="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r>
              <a:rPr kumimoji="0" lang="ru-RU" sz="1650" b="0" i="0" u="none" strike="noStrike" kern="1200" cap="none" spc="0" normalizeH="0" baseline="0" noProof="0" dirty="0" err="1">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отколкото</a:t>
            </a:r>
            <a:r>
              <a:rPr kumimoji="0" lang="ru-RU" sz="1650" b="0" i="0" u="none" strike="noStrike" kern="1200" cap="none" spc="0" normalizeH="0" baseline="0" noProof="0" dirty="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от злато</a:t>
            </a:r>
            <a:r>
              <a:rPr kumimoji="0" lang="ru-RU" sz="1650" b="0" i="0" u="none" strike="noStrike" kern="1200" cap="none" spc="0" normalizeH="0" baseline="0" noProof="0" dirty="0" smtClean="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a:t>
            </a:r>
          </a:p>
          <a:p>
            <a:pPr marL="171450" marR="0" lvl="0" indent="-17145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ru-RU" sz="900" b="0" i="0" u="none" strike="noStrike" kern="1200" cap="none" spc="0" normalizeH="0" baseline="0" noProof="0" dirty="0" smtClean="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endParaRPr kumimoji="0" lang="ru-RU" sz="900" b="0" i="0" u="none" strike="noStrike" kern="1200" cap="none" spc="0" normalizeH="0" baseline="0" noProof="0" dirty="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ru-RU" sz="1650" b="0" i="0" u="none" strike="noStrike" kern="1200" cap="none" spc="0" normalizeH="0" baseline="0" noProof="0" dirty="0" smtClean="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Не </a:t>
            </a:r>
            <a:r>
              <a:rPr kumimoji="0" lang="ru-RU" sz="1650" b="0" i="0" u="none" strike="noStrike" kern="1200" cap="none" spc="0" normalizeH="0" baseline="0" noProof="0" dirty="0" err="1">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пренебрегвай</a:t>
            </a:r>
            <a:r>
              <a:rPr kumimoji="0" lang="ru-RU" sz="1650" b="0" i="0" u="none" strike="noStrike" kern="1200" cap="none" spc="0" normalizeH="0" baseline="0" noProof="0" dirty="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r>
              <a:rPr kumimoji="0" lang="ru-RU" sz="1650" b="0" i="0" u="none" strike="noStrike" kern="1200" cap="none" spc="0" normalizeH="0" baseline="0" noProof="0" dirty="0" err="1">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синко</a:t>
            </a:r>
            <a:r>
              <a:rPr kumimoji="0" lang="ru-RU" sz="1650" b="0" i="0" u="none" strike="noStrike" kern="1200" cap="none" spc="0" normalizeH="0" baseline="0" noProof="0" dirty="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r>
              <a:rPr kumimoji="0" lang="ru-RU" sz="1650" b="0" i="0" u="none" strike="noStrike" kern="1200" cap="none" spc="0" normalizeH="0" baseline="0" noProof="0" dirty="0" err="1">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наказанието</a:t>
            </a:r>
            <a:r>
              <a:rPr kumimoji="0" lang="ru-RU" sz="1650" b="0" i="0" u="none" strike="noStrike" kern="1200" cap="none" spc="0" normalizeH="0" baseline="0" noProof="0" dirty="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от Господа, и да не </a:t>
            </a:r>
            <a:r>
              <a:rPr kumimoji="0" lang="ru-RU" sz="1650" b="0" i="0" u="none" strike="noStrike" kern="1200" cap="none" spc="0" normalizeH="0" baseline="0" noProof="0" dirty="0" err="1">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ти</a:t>
            </a:r>
            <a:r>
              <a:rPr kumimoji="0" lang="ru-RU" sz="1650" b="0" i="0" u="none" strike="noStrike" kern="1200" cap="none" spc="0" normalizeH="0" baseline="0" noProof="0" dirty="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е </a:t>
            </a:r>
            <a:r>
              <a:rPr kumimoji="0" lang="ru-RU" sz="1650" b="0" i="0" u="none" strike="noStrike" kern="1200" cap="none" spc="0" normalizeH="0" baseline="0" noProof="0" dirty="0" err="1">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тежко</a:t>
            </a:r>
            <a:r>
              <a:rPr kumimoji="0" lang="ru-RU" sz="1650" b="0" i="0" u="none" strike="noStrike" kern="1200" cap="none" spc="0" normalizeH="0" baseline="0" noProof="0" dirty="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от </a:t>
            </a:r>
            <a:r>
              <a:rPr kumimoji="0" lang="ru-RU" sz="1650" b="0" i="0" u="none" strike="noStrike" kern="1200" cap="none" spc="0" normalizeH="0" baseline="0" noProof="0" dirty="0" err="1">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Неговото</a:t>
            </a:r>
            <a:r>
              <a:rPr kumimoji="0" lang="ru-RU" sz="1650" b="0" i="0" u="none" strike="noStrike" kern="1200" cap="none" spc="0" normalizeH="0" baseline="0" noProof="0" dirty="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r>
              <a:rPr kumimoji="0" lang="ru-RU" sz="1650" b="0" i="0" u="none" strike="noStrike" kern="1200" cap="none" spc="0" normalizeH="0" baseline="0" noProof="0" dirty="0" smtClean="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изобличение, </a:t>
            </a:r>
            <a:r>
              <a:rPr kumimoji="0" lang="ru-RU" sz="1650" b="0" i="0" u="none" strike="noStrike" kern="1200" cap="none" spc="0" normalizeH="0" baseline="0" noProof="0" dirty="0" err="1" smtClean="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защото</a:t>
            </a:r>
            <a:r>
              <a:rPr kumimoji="0" lang="ru-RU" sz="1650" b="0" i="0" u="none" strike="noStrike" kern="1200" cap="none" spc="0" normalizeH="0" baseline="0" noProof="0" dirty="0" smtClean="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r>
              <a:rPr kumimoji="0" lang="ru-RU" sz="1650" b="0" i="0" u="none" strike="noStrike" kern="1200" cap="none" spc="0" normalizeH="0" baseline="0" noProof="0" dirty="0" err="1">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когото</a:t>
            </a:r>
            <a:r>
              <a:rPr kumimoji="0" lang="ru-RU" sz="1650" b="0" i="0" u="none" strike="noStrike" kern="1200" cap="none" spc="0" normalizeH="0" baseline="0" noProof="0" dirty="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Господ </a:t>
            </a:r>
            <a:r>
              <a:rPr kumimoji="0" lang="ru-RU" sz="1650" b="0" i="0" u="none" strike="noStrike" kern="1200" cap="none" spc="0" normalizeH="0" baseline="0" noProof="0" dirty="0" err="1">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обича</a:t>
            </a:r>
            <a:r>
              <a:rPr kumimoji="0" lang="ru-RU" sz="1650" b="0" i="0" u="none" strike="noStrike" kern="1200" cap="none" spc="0" normalizeH="0" baseline="0" noProof="0" dirty="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него </a:t>
            </a:r>
            <a:r>
              <a:rPr kumimoji="0" lang="ru-RU" sz="1650" b="0" i="0" u="none" strike="noStrike" kern="1200" cap="none" spc="0" normalizeH="0" baseline="0" noProof="0" dirty="0" err="1">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наказва</a:t>
            </a:r>
            <a:r>
              <a:rPr kumimoji="0" lang="ru-RU" sz="1650" b="0" i="0" u="none" strike="noStrike" kern="1200" cap="none" spc="0" normalizeH="0" baseline="0" noProof="0" dirty="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и </a:t>
            </a:r>
            <a:r>
              <a:rPr kumimoji="0" lang="ru-RU" sz="1650" b="0" i="0" u="none" strike="noStrike" kern="1200" cap="none" spc="0" normalizeH="0" baseline="0" noProof="0" dirty="0" err="1">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към</a:t>
            </a:r>
            <a:r>
              <a:rPr kumimoji="0" lang="ru-RU" sz="1650" b="0" i="0" u="none" strike="noStrike" kern="1200" cap="none" spc="0" normalizeH="0" baseline="0" noProof="0" dirty="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него благоволи, </a:t>
            </a:r>
            <a:r>
              <a:rPr kumimoji="0" lang="ru-RU" sz="1650" b="0" i="0" u="none" strike="noStrike" kern="1200" cap="none" spc="0" normalizeH="0" baseline="0" noProof="0" dirty="0" err="1">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както</a:t>
            </a:r>
            <a:r>
              <a:rPr kumimoji="0" lang="ru-RU" sz="1650" b="0" i="0" u="none" strike="noStrike" kern="1200" cap="none" spc="0" normalizeH="0" baseline="0" noProof="0" dirty="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r>
              <a:rPr kumimoji="0" lang="ru-RU" sz="1650" b="0" i="0" u="none" strike="noStrike" kern="1200" cap="none" spc="0" normalizeH="0" baseline="0" noProof="0" dirty="0" err="1">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баща</a:t>
            </a:r>
            <a:r>
              <a:rPr kumimoji="0" lang="ru-RU" sz="1650" b="0" i="0" u="none" strike="noStrike" kern="1200" cap="none" spc="0" normalizeH="0" baseline="0" noProof="0" dirty="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r>
              <a:rPr kumimoji="0" lang="ru-RU" sz="1650" b="0" i="0" u="none" strike="noStrike" kern="1200" cap="none" spc="0" normalizeH="0" baseline="0" noProof="0" dirty="0" err="1">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към</a:t>
            </a:r>
            <a:r>
              <a:rPr kumimoji="0" lang="ru-RU" sz="1650" b="0" i="0" u="none" strike="noStrike" kern="1200" cap="none" spc="0" normalizeH="0" baseline="0" noProof="0" dirty="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r>
              <a:rPr kumimoji="0" lang="ru-RU" sz="1650" b="0" i="0" u="none" strike="noStrike" kern="1200" cap="none" spc="0" normalizeH="0" baseline="0" noProof="0" dirty="0" err="1">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сина</a:t>
            </a:r>
            <a:r>
              <a:rPr kumimoji="0" lang="ru-RU" sz="1650" b="0" i="0" u="none" strike="noStrike" kern="1200" cap="none" spc="0" normalizeH="0" baseline="0" noProof="0" dirty="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си. </a:t>
            </a:r>
            <a:endParaRPr kumimoji="0" lang="ru-RU" sz="1650" b="0" i="0" u="none" strike="noStrike" kern="1200" cap="none" spc="0" normalizeH="0" baseline="0" noProof="0" dirty="0" smtClean="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ru-RU" sz="700" b="0" i="0" u="none" strike="noStrike" kern="1200" cap="none" spc="0" normalizeH="0" baseline="0" noProof="0" dirty="0" smtClean="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endParaRPr kumimoji="0" lang="ru-RU" sz="700" b="0" i="0" u="none" strike="noStrike" kern="1200" cap="none" spc="0" normalizeH="0" baseline="0" noProof="0" dirty="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ru-RU" sz="1650" b="0" i="0" u="none" strike="noStrike" kern="1200" cap="none" spc="0" normalizeH="0" baseline="0" noProof="0" dirty="0" smtClean="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От </a:t>
            </a:r>
            <a:r>
              <a:rPr kumimoji="0" lang="ru-RU" sz="1650" b="0" i="0" u="none" strike="noStrike" kern="1200" cap="none" spc="0" normalizeH="0" baseline="0" noProof="0" dirty="0" err="1">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всичко</a:t>
            </a:r>
            <a:r>
              <a:rPr kumimoji="0" lang="ru-RU" sz="1650" b="0" i="0" u="none" strike="noStrike" kern="1200" cap="none" spc="0" normalizeH="0" baseline="0" noProof="0" dirty="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r>
              <a:rPr kumimoji="0" lang="ru-RU" sz="1650" b="0" i="0" u="none" strike="noStrike" kern="1200" cap="none" spc="0" normalizeH="0" baseline="0" noProof="0" dirty="0" err="1">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що</a:t>
            </a:r>
            <a:r>
              <a:rPr kumimoji="0" lang="ru-RU" sz="1650" b="0" i="0" u="none" strike="noStrike" kern="1200" cap="none" spc="0" normalizeH="0" baseline="0" noProof="0" dirty="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е за </a:t>
            </a:r>
            <a:r>
              <a:rPr kumimoji="0" lang="ru-RU" sz="1650" b="0" i="0" u="none" strike="noStrike" kern="1200" cap="none" spc="0" normalizeH="0" baseline="0" noProof="0" dirty="0" err="1">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пазене</a:t>
            </a:r>
            <a:r>
              <a:rPr kumimoji="0" lang="ru-RU" sz="1650" b="0" i="0" u="none" strike="noStrike" kern="1200" cap="none" spc="0" normalizeH="0" baseline="0" noProof="0" dirty="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r>
              <a:rPr kumimoji="0" lang="ru-RU" sz="1650" b="0" i="0" u="none" strike="noStrike" kern="1200" cap="none" spc="0" normalizeH="0" baseline="0" noProof="0" dirty="0" err="1">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най</a:t>
            </a:r>
            <a:r>
              <a:rPr kumimoji="0" lang="ru-RU" sz="1650" b="0" i="0" u="none" strike="noStrike" kern="1200" cap="none" spc="0" normalizeH="0" baseline="0" noProof="0" dirty="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-много пази </a:t>
            </a:r>
            <a:r>
              <a:rPr kumimoji="0" lang="ru-RU" sz="1650" b="0" i="0" u="none" strike="noStrike" kern="1200" cap="none" spc="0" normalizeH="0" baseline="0" noProof="0" dirty="0" err="1">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сърцето</a:t>
            </a:r>
            <a:r>
              <a:rPr kumimoji="0" lang="ru-RU" sz="1650" b="0" i="0" u="none" strike="noStrike" kern="1200" cap="none" spc="0" normalizeH="0" baseline="0" noProof="0" dirty="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си, </a:t>
            </a:r>
            <a:r>
              <a:rPr kumimoji="0" lang="ru-RU" sz="1650" b="0" i="0" u="none" strike="noStrike" kern="1200" cap="none" spc="0" normalizeH="0" baseline="0" noProof="0" dirty="0" err="1">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защото</a:t>
            </a:r>
            <a:r>
              <a:rPr kumimoji="0" lang="ru-RU" sz="1650" b="0" i="0" u="none" strike="noStrike" kern="1200" cap="none" spc="0" normalizeH="0" baseline="0" noProof="0" dirty="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от него </a:t>
            </a:r>
            <a:r>
              <a:rPr kumimoji="0" lang="ru-RU" sz="1650" b="0" i="0" u="none" strike="noStrike" kern="1200" cap="none" spc="0" normalizeH="0" baseline="0" noProof="0" dirty="0" err="1">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са</a:t>
            </a:r>
            <a:r>
              <a:rPr kumimoji="0" lang="ru-RU" sz="1650" b="0" i="0" u="none" strike="noStrike" kern="1200" cap="none" spc="0" normalizeH="0" baseline="0" noProof="0" dirty="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r>
              <a:rPr kumimoji="0" lang="ru-RU" sz="1650" b="0" i="0" u="none" strike="noStrike" kern="1200" cap="none" spc="0" normalizeH="0" baseline="0" noProof="0" dirty="0" err="1">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изворите</a:t>
            </a:r>
            <a:r>
              <a:rPr kumimoji="0" lang="ru-RU" sz="1650" b="0" i="0" u="none" strike="noStrike" kern="1200" cap="none" spc="0" normalizeH="0" baseline="0" noProof="0" dirty="0">
                <a:ln>
                  <a:noFill/>
                </a:ln>
                <a:solidFill>
                  <a:srgbClr val="F3A447">
                    <a:lumMod val="50000"/>
                  </a:srgbClr>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на живота.</a:t>
            </a:r>
          </a:p>
        </p:txBody>
      </p:sp>
      <p:sp>
        <p:nvSpPr>
          <p:cNvPr id="11" name="Текстово поле 10"/>
          <p:cNvSpPr txBox="1"/>
          <p:nvPr/>
        </p:nvSpPr>
        <p:spPr>
          <a:xfrm>
            <a:off x="1950540" y="753824"/>
            <a:ext cx="7008233" cy="1107996"/>
          </a:xfrm>
          <a:prstGeom prst="rect">
            <a:avLst/>
          </a:prstGeom>
          <a:noFill/>
          <a:ln w="285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bg-BG" sz="165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В </a:t>
            </a:r>
            <a:r>
              <a:rPr kumimoji="0" lang="ru-RU" sz="1650" b="0" i="1" u="none" strike="noStrike" kern="1200" cap="none" spc="0" normalizeH="0" baseline="0" noProof="0" dirty="0" err="1"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книгата</a:t>
            </a:r>
            <a:r>
              <a:rPr kumimoji="0" lang="ru-RU" sz="165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a:t>
            </a:r>
            <a:r>
              <a:rPr kumimoji="0" lang="ru-RU" sz="1650" b="0" i="1" u="none" strike="noStrike" kern="1200" cap="none" spc="0" normalizeH="0" baseline="0" noProof="0" dirty="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„Притчи </a:t>
            </a:r>
            <a:r>
              <a:rPr kumimoji="0" lang="ru-RU" sz="1650" b="0" i="1" u="none" strike="noStrike" kern="1200" cap="none" spc="0" normalizeH="0" baseline="0" noProof="0" dirty="0" err="1">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Соломонови</a:t>
            </a:r>
            <a:r>
              <a:rPr kumimoji="0" lang="ru-RU" sz="1650" b="0" i="1" u="none" strike="noStrike" kern="1200" cap="none" spc="0" normalizeH="0" baseline="0" noProof="0" dirty="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a:t>
            </a:r>
            <a:r>
              <a:rPr kumimoji="0" lang="ru-RU" sz="1650" b="0" i="1" u="none" strike="noStrike" kern="1200" cap="none" spc="0" normalizeH="0" baseline="0" noProof="0" dirty="0" err="1"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са</a:t>
            </a:r>
            <a:r>
              <a:rPr kumimoji="0" lang="ru-RU" sz="165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a:t>
            </a:r>
            <a:r>
              <a:rPr kumimoji="0" lang="ru-RU" sz="1650" b="0" i="1" u="none" strike="noStrike" kern="1200" cap="none" spc="0" normalizeH="0" baseline="0" noProof="0" dirty="0" err="1"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записани</a:t>
            </a:r>
            <a:r>
              <a:rPr kumimoji="0" lang="ru-RU" sz="165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a:t>
            </a:r>
            <a:r>
              <a:rPr kumimoji="0" lang="ru-RU" sz="1650" b="0" i="1" u="none" strike="noStrike" kern="1200" cap="none" spc="0" normalizeH="0" baseline="0" noProof="0" dirty="0" err="1"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мъдростите</a:t>
            </a:r>
            <a:r>
              <a:rPr kumimoji="0" lang="ru-RU" sz="165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на </a:t>
            </a:r>
            <a:r>
              <a:rPr kumimoji="0" lang="bg-BG" sz="1650" b="0" i="1" u="none" strike="noStrike" kern="1200" cap="none" spc="0" normalizeH="0" baseline="0" noProof="0" dirty="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ц</a:t>
            </a:r>
            <a:r>
              <a:rPr kumimoji="0" lang="bg-BG" sz="165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ар Соломон</a:t>
            </a:r>
            <a:r>
              <a:rPr kumimoji="0" lang="ru-RU" sz="165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a:t>
            </a:r>
            <a:r>
              <a:rPr kumimoji="0" lang="ru-RU" sz="1650" b="0" i="1" u="none" strike="noStrike" kern="1200" cap="none" spc="0" normalizeH="0" baseline="0" noProof="0" dirty="0" err="1">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Повечето</a:t>
            </a:r>
            <a:r>
              <a:rPr kumimoji="0" lang="ru-RU" sz="1650" b="0" i="1" u="none" strike="noStrike" kern="1200" cap="none" spc="0" normalizeH="0" baseline="0" noProof="0" dirty="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притчи </a:t>
            </a:r>
            <a:r>
              <a:rPr kumimoji="0" lang="ru-RU" sz="1650" b="0" i="1" u="none" strike="noStrike" kern="1200" cap="none" spc="0" normalizeH="0" baseline="0" noProof="0" dirty="0" err="1">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са</a:t>
            </a:r>
            <a:r>
              <a:rPr kumimoji="0" lang="ru-RU" sz="1650" b="0" i="1" u="none" strike="noStrike" kern="1200" cap="none" spc="0" normalizeH="0" baseline="0" noProof="0" dirty="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кратки и </a:t>
            </a:r>
            <a:r>
              <a:rPr kumimoji="0" lang="ru-RU" sz="1650" b="0" i="1" u="none" strike="noStrike" kern="1200" cap="none" spc="0" normalizeH="0" baseline="0" noProof="0" dirty="0" err="1">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сбити</a:t>
            </a:r>
            <a:r>
              <a:rPr kumimoji="0" lang="ru-RU" sz="1650" b="0" i="1" u="none" strike="noStrike" kern="1200" cap="none" spc="0" normalizeH="0" baseline="0" noProof="0" dirty="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житейски </a:t>
            </a:r>
            <a:r>
              <a:rPr kumimoji="0" lang="ru-RU" sz="1650" b="0" i="1" u="none" strike="noStrike" kern="1200" cap="none" spc="0" normalizeH="0" baseline="0" noProof="0" dirty="0" err="1"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истини</a:t>
            </a:r>
            <a:r>
              <a:rPr kumimoji="0" lang="ru-RU" sz="165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a:t>
            </a:r>
            <a:r>
              <a:rPr kumimoji="0" lang="ru-RU" sz="1650" b="0" i="1" u="none" strike="noStrike" kern="1200" cap="none" spc="0" normalizeH="0" baseline="0" noProof="0" dirty="0" err="1"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които</a:t>
            </a:r>
            <a:r>
              <a:rPr kumimoji="0" lang="ru-RU" sz="165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a:t>
            </a:r>
            <a:r>
              <a:rPr kumimoji="0" lang="ru-RU" sz="1650" b="0" i="1" u="none" strike="noStrike" kern="1200" cap="none" spc="0" normalizeH="0" baseline="0" noProof="0" dirty="0" err="1"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дават</a:t>
            </a:r>
            <a:r>
              <a:rPr kumimoji="0" lang="ru-RU" sz="165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„остроумие </a:t>
            </a:r>
            <a:r>
              <a:rPr kumimoji="0" lang="ru-RU" sz="1650" b="0" i="1" u="none" strike="noStrike" kern="1200" cap="none" spc="0" normalizeH="0" baseline="0" noProof="0" dirty="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на </a:t>
            </a:r>
            <a:r>
              <a:rPr kumimoji="0" lang="ru-RU" sz="1650" b="0" i="1" u="none" strike="noStrike" kern="1200" cap="none" spc="0" normalizeH="0" baseline="0" noProof="0" dirty="0" err="1">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простия</a:t>
            </a:r>
            <a:r>
              <a:rPr kumimoji="0" lang="ru-RU" sz="1650" b="0" i="1" u="none" strike="noStrike" kern="1200" cap="none" spc="0" normalizeH="0" baseline="0" noProof="0" dirty="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знание и </a:t>
            </a:r>
            <a:r>
              <a:rPr kumimoji="0" lang="ru-RU" sz="1650" b="0" i="1" u="none" strike="noStrike" kern="1200" cap="none" spc="0" normalizeH="0" baseline="0" noProof="0" dirty="0" err="1">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разсъждение</a:t>
            </a:r>
            <a:r>
              <a:rPr kumimoji="0" lang="ru-RU" sz="1650" b="0" i="1" u="none" strike="noStrike" kern="1200" cap="none" spc="0" normalizeH="0" baseline="0" noProof="0" dirty="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на </a:t>
            </a:r>
            <a:r>
              <a:rPr kumimoji="0" lang="ru-RU" sz="1650" b="0" i="1" u="none" strike="noStrike" kern="1200" cap="none" spc="0" normalizeH="0" baseline="0" noProof="0" dirty="0" err="1">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младия</a:t>
            </a:r>
            <a:r>
              <a:rPr kumimoji="0" lang="ru-RU" sz="1650" b="0" i="1" u="none" strike="noStrike" kern="1200" cap="none" spc="0" normalizeH="0" baseline="0" noProof="0" dirty="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(1:4) </a:t>
            </a:r>
            <a:r>
              <a:rPr kumimoji="0" lang="ru-RU" sz="165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и правят </a:t>
            </a:r>
            <a:r>
              <a:rPr kumimoji="0" lang="ru-RU" sz="1650" b="0" i="1" u="none" strike="noStrike" kern="1200" cap="none" spc="0" normalizeH="0" baseline="0" noProof="0" dirty="0" err="1">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мъдрия</a:t>
            </a:r>
            <a:r>
              <a:rPr kumimoji="0" lang="ru-RU" sz="1650" b="0" i="1" u="none" strike="noStrike" kern="1200" cap="none" spc="0" normalizeH="0" baseline="0" noProof="0" dirty="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по </a:t>
            </a:r>
            <a:r>
              <a:rPr kumimoji="0" lang="ru-RU" sz="1650" b="0" i="1" u="none" strike="noStrike" kern="1200" cap="none" spc="0" normalizeH="0" baseline="0" noProof="0" dirty="0" err="1">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мъдър</a:t>
            </a:r>
            <a:r>
              <a:rPr kumimoji="0" lang="ru-RU" sz="1650" b="0" i="1" u="none" strike="noStrike" kern="1200" cap="none" spc="0" normalizeH="0" baseline="0" noProof="0" dirty="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(1:5). </a:t>
            </a:r>
            <a:endParaRPr kumimoji="0" lang="en-US" sz="1650" b="0" i="1" u="none" strike="noStrike" kern="1200" cap="none" spc="0" normalizeH="0" baseline="0" noProof="0" dirty="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endParaRPr>
          </a:p>
        </p:txBody>
      </p:sp>
      <p:sp>
        <p:nvSpPr>
          <p:cNvPr id="2" name="Текстово поле 1"/>
          <p:cNvSpPr txBox="1"/>
          <p:nvPr/>
        </p:nvSpPr>
        <p:spPr>
          <a:xfrm>
            <a:off x="3379187" y="2555879"/>
            <a:ext cx="2514600" cy="830997"/>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bg-BG" sz="2400" b="0"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Из „П</a:t>
            </a:r>
            <a:r>
              <a:rPr kumimoji="0" lang="bg-BG" sz="2400" b="0" i="0" u="none" strike="noStrike" kern="1200" cap="none" spc="0" normalizeH="0" baseline="0" noProof="0" dirty="0" err="1" smtClean="0">
                <a:ln>
                  <a:noFill/>
                </a:ln>
                <a:solidFill>
                  <a:srgbClr val="C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ритчи</a:t>
            </a:r>
            <a:r>
              <a:rPr kumimoji="0" lang="bg-BG" sz="2400" b="0"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Соломонови“</a:t>
            </a:r>
            <a:endParaRPr kumimoji="0" lang="en-US" sz="24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
        <p:nvSpPr>
          <p:cNvPr id="9" name="Title 1"/>
          <p:cNvSpPr txBox="1">
            <a:spLocks/>
          </p:cNvSpPr>
          <p:nvPr/>
        </p:nvSpPr>
        <p:spPr>
          <a:xfrm>
            <a:off x="1099697" y="-166108"/>
            <a:ext cx="6618812" cy="865735"/>
          </a:xfrm>
          <a:prstGeom prst="rect">
            <a:avLst/>
          </a:prstGeom>
          <a:noFill/>
          <a:ln w="6350" cap="rnd">
            <a:noFill/>
          </a:ln>
        </p:spPr>
        <p:txBody>
          <a:bodyPr vert="horz" anchor="b" anchorCtr="0">
            <a:noAutofit/>
          </a:bodyPr>
          <a:lstStyle>
            <a:lvl1pPr algn="ctr" rtl="0" eaLnBrk="0" fontAlgn="base" hangingPunct="0">
              <a:spcBef>
                <a:spcPct val="0"/>
              </a:spcBef>
              <a:spcAft>
                <a:spcPct val="0"/>
              </a:spcAft>
              <a:defRPr lang="en-US" sz="4800" b="0" kern="1200" spc="-10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latin typeface="+mj-lt"/>
                <a:ea typeface="+mj-ea"/>
                <a:cs typeface="+mj-cs"/>
              </a:defRPr>
            </a:lvl1pPr>
            <a:lvl2pPr algn="l" rtl="0" eaLnBrk="0" fontAlgn="base" hangingPunct="0">
              <a:spcBef>
                <a:spcPct val="0"/>
              </a:spcBef>
              <a:spcAft>
                <a:spcPct val="0"/>
              </a:spcAft>
              <a:defRPr sz="4200">
                <a:solidFill>
                  <a:srgbClr val="F9F9F9"/>
                </a:solidFill>
                <a:latin typeface="Constantia" pitchFamily="18" charset="0"/>
              </a:defRPr>
            </a:lvl2pPr>
            <a:lvl3pPr algn="l" rtl="0" eaLnBrk="0" fontAlgn="base" hangingPunct="0">
              <a:spcBef>
                <a:spcPct val="0"/>
              </a:spcBef>
              <a:spcAft>
                <a:spcPct val="0"/>
              </a:spcAft>
              <a:defRPr sz="4200">
                <a:solidFill>
                  <a:srgbClr val="F9F9F9"/>
                </a:solidFill>
                <a:latin typeface="Constantia" pitchFamily="18" charset="0"/>
              </a:defRPr>
            </a:lvl3pPr>
            <a:lvl4pPr algn="l" rtl="0" eaLnBrk="0" fontAlgn="base" hangingPunct="0">
              <a:spcBef>
                <a:spcPct val="0"/>
              </a:spcBef>
              <a:spcAft>
                <a:spcPct val="0"/>
              </a:spcAft>
              <a:defRPr sz="4200">
                <a:solidFill>
                  <a:srgbClr val="F9F9F9"/>
                </a:solidFill>
                <a:latin typeface="Constantia" pitchFamily="18" charset="0"/>
              </a:defRPr>
            </a:lvl4pPr>
            <a:lvl5pPr algn="l" rtl="0" eaLnBrk="0" fontAlgn="base" hangingPunct="0">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a:lstStyle>
          <a:p>
            <a:pPr marL="548640" marR="0" lvl="0" indent="-411480" algn="ctr" defTabSz="914400" rtl="0" eaLnBrk="1" fontAlgn="auto" latinLnBrk="0" hangingPunct="1">
              <a:lnSpc>
                <a:spcPct val="100000"/>
              </a:lnSpc>
              <a:spcBef>
                <a:spcPct val="0"/>
              </a:spcBef>
              <a:spcAft>
                <a:spcPts val="0"/>
              </a:spcAft>
              <a:buClr>
                <a:prstClr val="white">
                  <a:shade val="95000"/>
                </a:prstClr>
              </a:buClr>
              <a:buSzTx/>
              <a:buFontTx/>
              <a:buNone/>
              <a:tabLst/>
              <a:defRPr/>
            </a:pPr>
            <a:r>
              <a:rPr kumimoji="0" lang="bg-BG" sz="3600" b="1" i="1" u="none" strike="noStrike" kern="1200" cap="none" spc="-100" normalizeH="0" baseline="0" noProof="0" dirty="0" smtClean="0">
                <a:ln w="3200">
                  <a:solidFill>
                    <a:srgbClr val="444D26">
                      <a:shade val="75000"/>
                      <a:alpha val="25000"/>
                    </a:srgbClr>
                  </a:solidFill>
                  <a:prstDash val="solid"/>
                  <a:round/>
                </a:ln>
                <a:solidFill>
                  <a:srgbClr val="FF0000"/>
                </a:solidFill>
                <a:effectLst>
                  <a:outerShdw blurRad="38100" dist="38100" dir="2700000" algn="tl">
                    <a:srgbClr val="000000">
                      <a:alpha val="43137"/>
                    </a:srgbClr>
                  </a:outerShdw>
                </a:effectLst>
                <a:uLnTx/>
                <a:uFillTx/>
                <a:latin typeface="Constantia"/>
                <a:ea typeface="+mj-ea"/>
                <a:cs typeface="+mj-cs"/>
              </a:rPr>
              <a:t>Притчи Соломонови</a:t>
            </a:r>
          </a:p>
        </p:txBody>
      </p:sp>
      <p:pic>
        <p:nvPicPr>
          <p:cNvPr id="12" name="Картина 11"/>
          <p:cNvPicPr>
            <a:picLocks noChangeAspect="1"/>
          </p:cNvPicPr>
          <p:nvPr/>
        </p:nvPicPr>
        <p:blipFill rotWithShape="1">
          <a:blip r:embed="rId6" cstate="print">
            <a:duotone>
              <a:schemeClr val="accent2">
                <a:shade val="45000"/>
                <a:satMod val="135000"/>
              </a:schemeClr>
              <a:prstClr val="white"/>
            </a:duotone>
            <a:extLst>
              <a:ext uri="{28A0092B-C50C-407E-A947-70E740481C1C}">
                <a14:useLocalDpi xmlns:a14="http://schemas.microsoft.com/office/drawing/2010/main" val="0"/>
              </a:ext>
            </a:extLst>
          </a:blip>
          <a:srcRect l="13871" t="39539" r="5554" b="40742"/>
          <a:stretch/>
        </p:blipFill>
        <p:spPr>
          <a:xfrm flipV="1">
            <a:off x="7069822" y="50905"/>
            <a:ext cx="3164821" cy="601308"/>
          </a:xfrm>
          <a:prstGeom prst="rect">
            <a:avLst/>
          </a:prstGeom>
        </p:spPr>
      </p:pic>
      <p:pic>
        <p:nvPicPr>
          <p:cNvPr id="13" name="Картина 12"/>
          <p:cNvPicPr>
            <a:picLocks noChangeAspect="1"/>
          </p:cNvPicPr>
          <p:nvPr/>
        </p:nvPicPr>
        <p:blipFill rotWithShape="1">
          <a:blip r:embed="rId6" cstate="print">
            <a:duotone>
              <a:schemeClr val="accent2">
                <a:shade val="45000"/>
                <a:satMod val="135000"/>
              </a:schemeClr>
              <a:prstClr val="white"/>
            </a:duotone>
            <a:extLst>
              <a:ext uri="{28A0092B-C50C-407E-A947-70E740481C1C}">
                <a14:useLocalDpi xmlns:a14="http://schemas.microsoft.com/office/drawing/2010/main" val="0"/>
              </a:ext>
            </a:extLst>
          </a:blip>
          <a:srcRect l="5557" t="36758" r="12674" b="40742"/>
          <a:stretch/>
        </p:blipFill>
        <p:spPr>
          <a:xfrm flipV="1">
            <a:off x="-1190966" y="114287"/>
            <a:ext cx="3231587" cy="690326"/>
          </a:xfrm>
          <a:prstGeom prst="rect">
            <a:avLst/>
          </a:prstGeom>
        </p:spPr>
      </p:pic>
      <p:pic>
        <p:nvPicPr>
          <p:cNvPr id="3" name="Картина 2"/>
          <p:cNvPicPr>
            <a:picLocks noChangeAspect="1"/>
          </p:cNvPicPr>
          <p:nvPr/>
        </p:nvPicPr>
        <p:blipFill>
          <a:blip r:embed="rId7" cstate="print">
            <a:extLst>
              <a:ext uri="{BEBA8EAE-BF5A-486C-A8C5-ECC9F3942E4B}">
                <a14:imgProps xmlns:a14="http://schemas.microsoft.com/office/drawing/2010/main">
                  <a14:imgLayer r:embed="rId8">
                    <a14:imgEffect>
                      <a14:brightnessContrast bright="11000" contrast="13000"/>
                    </a14:imgEffect>
                  </a14:imgLayer>
                </a14:imgProps>
              </a:ext>
              <a:ext uri="{28A0092B-C50C-407E-A947-70E740481C1C}">
                <a14:useLocalDpi xmlns:a14="http://schemas.microsoft.com/office/drawing/2010/main" val="0"/>
              </a:ext>
            </a:extLst>
          </a:blip>
          <a:stretch>
            <a:fillRect/>
          </a:stretch>
        </p:blipFill>
        <p:spPr>
          <a:xfrm>
            <a:off x="228600" y="673489"/>
            <a:ext cx="1548078" cy="1480114"/>
          </a:xfrm>
          <a:prstGeom prst="rect">
            <a:avLst/>
          </a:prstGeom>
        </p:spPr>
      </p:pic>
      <p:pic>
        <p:nvPicPr>
          <p:cNvPr id="4" name="Аудио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9144000" y="6223000"/>
            <a:ext cx="609600" cy="609600"/>
          </a:xfrm>
          <a:prstGeom prst="rect">
            <a:avLst/>
          </a:prstGeom>
        </p:spPr>
      </p:pic>
    </p:spTree>
    <p:extLst>
      <p:ext uri="{BB962C8B-B14F-4D97-AF65-F5344CB8AC3E}">
        <p14:creationId xmlns:p14="http://schemas.microsoft.com/office/powerpoint/2010/main" val="3896454801"/>
      </p:ext>
    </p:extLst>
  </p:cSld>
  <p:clrMapOvr>
    <a:masterClrMapping/>
  </p:clrMapOvr>
  <p:transition spd="slow" advTm="77813">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gradFill>
          <a:gsLst>
            <a:gs pos="95455">
              <a:srgbClr val="EAC03A"/>
            </a:gs>
            <a:gs pos="2000">
              <a:schemeClr val="accent2">
                <a:lumMod val="40000"/>
                <a:lumOff val="60000"/>
              </a:schemeClr>
            </a:gs>
            <a:gs pos="63000">
              <a:schemeClr val="tx1"/>
            </a:gs>
            <a:gs pos="76000">
              <a:srgbClr val="FFF4D4"/>
            </a:gs>
            <a:gs pos="16000">
              <a:schemeClr val="tx1"/>
            </a:gs>
          </a:gsLst>
          <a:lin ang="5400000" scaled="0"/>
        </a:gradFill>
        <a:effectLst/>
      </p:bgPr>
    </p:bg>
    <p:spTree>
      <p:nvGrpSpPr>
        <p:cNvPr id="1" name=""/>
        <p:cNvGrpSpPr/>
        <p:nvPr/>
      </p:nvGrpSpPr>
      <p:grpSpPr>
        <a:xfrm>
          <a:off x="0" y="0"/>
          <a:ext cx="0" cy="0"/>
          <a:chOff x="0" y="0"/>
          <a:chExt cx="0" cy="0"/>
        </a:xfrm>
      </p:grpSpPr>
      <p:sp>
        <p:nvSpPr>
          <p:cNvPr id="3" name="Title 1"/>
          <p:cNvSpPr txBox="1">
            <a:spLocks/>
          </p:cNvSpPr>
          <p:nvPr/>
        </p:nvSpPr>
        <p:spPr>
          <a:xfrm>
            <a:off x="1116475" y="468858"/>
            <a:ext cx="6618812" cy="865735"/>
          </a:xfrm>
          <a:prstGeom prst="rect">
            <a:avLst/>
          </a:prstGeom>
          <a:noFill/>
          <a:ln w="6350" cap="rnd">
            <a:noFill/>
          </a:ln>
        </p:spPr>
        <p:txBody>
          <a:bodyPr vert="horz" anchor="b" anchorCtr="0">
            <a:noAutofit/>
          </a:bodyPr>
          <a:lstStyle>
            <a:lvl1pPr algn="ctr" rtl="0" eaLnBrk="0" fontAlgn="base" hangingPunct="0">
              <a:spcBef>
                <a:spcPct val="0"/>
              </a:spcBef>
              <a:spcAft>
                <a:spcPct val="0"/>
              </a:spcAft>
              <a:defRPr lang="en-US" sz="4800" b="0" kern="1200" spc="-10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latin typeface="+mj-lt"/>
                <a:ea typeface="+mj-ea"/>
                <a:cs typeface="+mj-cs"/>
              </a:defRPr>
            </a:lvl1pPr>
            <a:lvl2pPr algn="l" rtl="0" eaLnBrk="0" fontAlgn="base" hangingPunct="0">
              <a:spcBef>
                <a:spcPct val="0"/>
              </a:spcBef>
              <a:spcAft>
                <a:spcPct val="0"/>
              </a:spcAft>
              <a:defRPr sz="4200">
                <a:solidFill>
                  <a:srgbClr val="F9F9F9"/>
                </a:solidFill>
                <a:latin typeface="Constantia" pitchFamily="18" charset="0"/>
              </a:defRPr>
            </a:lvl2pPr>
            <a:lvl3pPr algn="l" rtl="0" eaLnBrk="0" fontAlgn="base" hangingPunct="0">
              <a:spcBef>
                <a:spcPct val="0"/>
              </a:spcBef>
              <a:spcAft>
                <a:spcPct val="0"/>
              </a:spcAft>
              <a:defRPr sz="4200">
                <a:solidFill>
                  <a:srgbClr val="F9F9F9"/>
                </a:solidFill>
                <a:latin typeface="Constantia" pitchFamily="18" charset="0"/>
              </a:defRPr>
            </a:lvl3pPr>
            <a:lvl4pPr algn="l" rtl="0" eaLnBrk="0" fontAlgn="base" hangingPunct="0">
              <a:spcBef>
                <a:spcPct val="0"/>
              </a:spcBef>
              <a:spcAft>
                <a:spcPct val="0"/>
              </a:spcAft>
              <a:defRPr sz="4200">
                <a:solidFill>
                  <a:srgbClr val="F9F9F9"/>
                </a:solidFill>
                <a:latin typeface="Constantia" pitchFamily="18" charset="0"/>
              </a:defRPr>
            </a:lvl4pPr>
            <a:lvl5pPr algn="l" rtl="0" eaLnBrk="0" fontAlgn="base" hangingPunct="0">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a:lstStyle>
          <a:p>
            <a:pPr marL="548640" marR="0" lvl="0" indent="-411480" algn="ctr" defTabSz="914400" rtl="0" eaLnBrk="1" fontAlgn="auto" latinLnBrk="0" hangingPunct="1">
              <a:lnSpc>
                <a:spcPct val="100000"/>
              </a:lnSpc>
              <a:spcBef>
                <a:spcPct val="0"/>
              </a:spcBef>
              <a:spcAft>
                <a:spcPts val="0"/>
              </a:spcAft>
              <a:buClr>
                <a:prstClr val="white">
                  <a:shade val="95000"/>
                </a:prstClr>
              </a:buClr>
              <a:buSzTx/>
              <a:buFontTx/>
              <a:buNone/>
              <a:tabLst/>
              <a:defRPr/>
            </a:pPr>
            <a:r>
              <a:rPr kumimoji="0" lang="bg-BG" sz="3600" b="1" i="1" u="none" strike="noStrike" kern="1200" cap="none" spc="-100" normalizeH="0" baseline="0" noProof="0" dirty="0" smtClean="0">
                <a:ln w="3200">
                  <a:solidFill>
                    <a:srgbClr val="444D26">
                      <a:shade val="75000"/>
                      <a:alpha val="25000"/>
                    </a:srgbClr>
                  </a:solidFill>
                  <a:prstDash val="solid"/>
                  <a:round/>
                </a:ln>
                <a:solidFill>
                  <a:srgbClr val="FF0000"/>
                </a:solidFill>
                <a:effectLst>
                  <a:outerShdw blurRad="38100" dist="38100" dir="2700000" algn="tl">
                    <a:srgbClr val="000000">
                      <a:alpha val="43137"/>
                    </a:srgbClr>
                  </a:outerShdw>
                </a:effectLst>
                <a:uLnTx/>
                <a:uFillTx/>
                <a:latin typeface="Constantia"/>
                <a:ea typeface="+mj-ea"/>
                <a:cs typeface="+mj-cs"/>
              </a:rPr>
              <a:t>Разделяне на Соломоновото царство</a:t>
            </a:r>
          </a:p>
        </p:txBody>
      </p:sp>
      <p:pic>
        <p:nvPicPr>
          <p:cNvPr id="5" name="Картина 4"/>
          <p:cNvPicPr>
            <a:picLocks noChangeAspect="1"/>
          </p:cNvPicPr>
          <p:nvPr/>
        </p:nvPicPr>
        <p:blipFill rotWithShape="1">
          <a:blip r:embed="rId5" cstate="print">
            <a:duotone>
              <a:schemeClr val="accent2">
                <a:shade val="45000"/>
                <a:satMod val="135000"/>
              </a:schemeClr>
              <a:prstClr val="white"/>
            </a:duotone>
            <a:extLst>
              <a:ext uri="{28A0092B-C50C-407E-A947-70E740481C1C}">
                <a14:useLocalDpi xmlns:a14="http://schemas.microsoft.com/office/drawing/2010/main" val="0"/>
              </a:ext>
            </a:extLst>
          </a:blip>
          <a:srcRect l="34305" t="44044" r="5555" b="40742"/>
          <a:stretch/>
        </p:blipFill>
        <p:spPr>
          <a:xfrm flipV="1">
            <a:off x="7889222" y="236892"/>
            <a:ext cx="2362199" cy="463933"/>
          </a:xfrm>
          <a:prstGeom prst="rect">
            <a:avLst/>
          </a:prstGeom>
        </p:spPr>
      </p:pic>
      <p:pic>
        <p:nvPicPr>
          <p:cNvPr id="8" name="Картина 7"/>
          <p:cNvPicPr>
            <a:picLocks noChangeAspect="1"/>
          </p:cNvPicPr>
          <p:nvPr/>
        </p:nvPicPr>
        <p:blipFill rotWithShape="1">
          <a:blip r:embed="rId5" cstate="print">
            <a:duotone>
              <a:schemeClr val="accent2">
                <a:shade val="45000"/>
                <a:satMod val="135000"/>
              </a:schemeClr>
              <a:prstClr val="white"/>
            </a:duotone>
            <a:extLst>
              <a:ext uri="{28A0092B-C50C-407E-A947-70E740481C1C}">
                <a14:useLocalDpi xmlns:a14="http://schemas.microsoft.com/office/drawing/2010/main" val="0"/>
              </a:ext>
            </a:extLst>
          </a:blip>
          <a:srcRect l="5557" t="39655" r="35022" b="40742"/>
          <a:stretch/>
        </p:blipFill>
        <p:spPr>
          <a:xfrm flipV="1">
            <a:off x="-1174187" y="300274"/>
            <a:ext cx="2348374" cy="601453"/>
          </a:xfrm>
          <a:prstGeom prst="rect">
            <a:avLst/>
          </a:prstGeom>
        </p:spPr>
      </p:pic>
      <p:sp>
        <p:nvSpPr>
          <p:cNvPr id="10" name="Текстово поле 9"/>
          <p:cNvSpPr txBox="1"/>
          <p:nvPr/>
        </p:nvSpPr>
        <p:spPr>
          <a:xfrm>
            <a:off x="4263232" y="1405094"/>
            <a:ext cx="4800463" cy="5447645"/>
          </a:xfrm>
          <a:prstGeom prst="rect">
            <a:avLst/>
          </a:prstGeom>
          <a:noFill/>
          <a:ln w="285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bg-BG" sz="1800" b="0"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Arial Narrow" panose="020B0606020202030204" pitchFamily="34" charset="0"/>
                <a:ea typeface="+mn-ea"/>
                <a:cs typeface="+mn-cs"/>
              </a:rPr>
              <a:t>   </a:t>
            </a:r>
            <a:r>
              <a:rPr kumimoji="0" lang="bg-BG" sz="165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След смъртта на цар Соломон еврейското царство се разделило. Наследник на престола станал синът на цар Соломон - </a:t>
            </a:r>
            <a:r>
              <a:rPr kumimoji="0" lang="bg-BG" sz="1650" b="0" i="1" u="none" strike="noStrike" kern="1200" cap="none" spc="0" normalizeH="0" baseline="0" noProof="0" dirty="0" err="1"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Ровоам</a:t>
            </a:r>
            <a:r>
              <a:rPr kumimoji="0" lang="bg-BG" sz="165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При него десет колена се разбунтували и се отделили в </a:t>
            </a:r>
            <a:r>
              <a:rPr kumimoji="0" lang="bg-BG" sz="1650" b="0" i="1" u="none" strike="noStrike" kern="1200" cap="none" spc="0" normalizeH="0" baseline="0" noProof="0" dirty="0" err="1"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Израилско</a:t>
            </a:r>
            <a:r>
              <a:rPr kumimoji="0" lang="bg-BG" sz="165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царство със столица Самария. </a:t>
            </a: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bg-BG" sz="1650" b="0" i="1" u="none" strike="noStrike" kern="1200" cap="none" spc="0" normalizeH="0" baseline="0" noProof="0" dirty="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a:t>
            </a:r>
            <a:r>
              <a:rPr kumimoji="0" lang="bg-BG" sz="165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А тези, които останали верни на </a:t>
            </a:r>
            <a:r>
              <a:rPr kumimoji="0" lang="bg-BG" sz="1650" b="0" i="1" u="none" strike="noStrike" kern="1200" cap="none" spc="0" normalizeH="0" baseline="0" noProof="0" dirty="0" err="1"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Ровоам</a:t>
            </a:r>
            <a:r>
              <a:rPr kumimoji="0" lang="bg-BG" sz="165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били колената на Иуда и </a:t>
            </a:r>
            <a:r>
              <a:rPr kumimoji="0" lang="bg-BG" sz="1650" b="0" i="1" u="none" strike="noStrike" kern="1200" cap="none" spc="0" normalizeH="0" baseline="0" noProof="0" dirty="0" err="1"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Венеамин</a:t>
            </a:r>
            <a:r>
              <a:rPr kumimoji="0" lang="bg-BG" sz="165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Те започнали да се наричат юдеи, а царството - Юдейско. Йерусалим останал негова столица.</a:t>
            </a: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bg-BG" sz="1650" b="0" i="1" u="none" strike="noStrike" kern="1200" cap="none" spc="0" normalizeH="0" baseline="0" noProof="0" dirty="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a:t>
            </a:r>
            <a:r>
              <a:rPr kumimoji="0" lang="bg-BG" sz="165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a:t>
            </a:r>
            <a:r>
              <a:rPr kumimoji="0" lang="bg-BG" sz="1650" b="0" i="1" u="none" strike="noStrike" kern="1200" cap="none" spc="0" normalizeH="0" baseline="0" noProof="0" dirty="0" err="1"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Израилските</a:t>
            </a:r>
            <a:r>
              <a:rPr kumimoji="0" lang="bg-BG" sz="165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царе не искали техните поданици да отправят молитви към Бога в Йерусалимския храм и, за да ги отклонят от общение с юдеите, съзнателно ги въвлекли в идолопоклонство.     </a:t>
            </a:r>
            <a:r>
              <a:rPr kumimoji="0" lang="bg-BG" sz="1650" b="0" i="1" u="none" strike="noStrike" kern="1200" cap="none" spc="0" normalizeH="0" baseline="0" noProof="0" dirty="0" err="1"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Израилското</a:t>
            </a:r>
            <a:r>
              <a:rPr kumimoji="0" lang="bg-BG" sz="165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царство просъществувало само 250 години и паднало под властта на асирийците. </a:t>
            </a: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bg-BG" sz="165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В Юдейското царство някои царе били благо-</a:t>
            </a:r>
            <a:r>
              <a:rPr kumimoji="0" lang="bg-BG" sz="1650" b="0" i="1" u="none" strike="noStrike" kern="1200" cap="none" spc="0" normalizeH="0" baseline="0" noProof="0" dirty="0" err="1"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честиви</a:t>
            </a:r>
            <a:r>
              <a:rPr kumimoji="0" lang="bg-BG" sz="165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но други  отпаднали от истинската вяра. След като съществувало </a:t>
            </a:r>
            <a:r>
              <a:rPr kumimoji="0" lang="bg-BG" sz="1650" b="0" i="1" u="none" strike="noStrike" kern="1200" cap="none" spc="0" normalizeH="0" baseline="0" noProof="0" dirty="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370 </a:t>
            </a:r>
            <a:r>
              <a:rPr kumimoji="0" lang="bg-BG" sz="165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години, това царство било покорено от вавилонския цар </a:t>
            </a:r>
            <a:r>
              <a:rPr kumimoji="0" lang="bg-BG" sz="1650" b="0" i="1" u="none" strike="noStrike" kern="1200" cap="none" spc="0" normalizeH="0" baseline="0" noProof="0" dirty="0" err="1"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Навудохоносор</a:t>
            </a:r>
            <a:r>
              <a:rPr kumimoji="0" lang="bg-BG" sz="1650" b="0" i="1" u="none" strike="noStrike" kern="1200" cap="none" spc="0" normalizeH="0" baseline="0" noProof="0" dirty="0" smtClean="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rPr>
              <a:t>, а Йерусалим разрушен. Юдеите били отведени в плен във Вавилон за 70 години.</a:t>
            </a:r>
            <a:endParaRPr kumimoji="0" lang="ru-RU" sz="1650" b="0" i="1" u="none" strike="noStrike" kern="1200" cap="none" spc="0" normalizeH="0" baseline="0" noProof="0" dirty="0">
              <a:ln>
                <a:noFill/>
              </a:ln>
              <a:solidFill>
                <a:srgbClr val="E20000"/>
              </a:solidFill>
              <a:effectLst>
                <a:outerShdw blurRad="38100" dist="38100" dir="2700000" algn="tl">
                  <a:srgbClr val="000000">
                    <a:alpha val="43137"/>
                  </a:srgbClr>
                </a:outerShdw>
              </a:effectLst>
              <a:uLnTx/>
              <a:uFillTx/>
              <a:latin typeface="Book Antiqua" panose="02040602050305030304" pitchFamily="18" charset="0"/>
              <a:ea typeface="+mn-ea"/>
              <a:cs typeface="+mn-cs"/>
            </a:endParaRPr>
          </a:p>
        </p:txBody>
      </p:sp>
      <p:pic>
        <p:nvPicPr>
          <p:cNvPr id="4" name="Картина 3"/>
          <p:cNvPicPr>
            <a:picLocks noChangeAspect="1"/>
          </p:cNvPicPr>
          <p:nvPr/>
        </p:nvPicPr>
        <p:blipFill rotWithShape="1">
          <a:blip r:embed="rId6">
            <a:extLst>
              <a:ext uri="{28A0092B-C50C-407E-A947-70E740481C1C}">
                <a14:useLocalDpi xmlns:a14="http://schemas.microsoft.com/office/drawing/2010/main" val="0"/>
              </a:ext>
            </a:extLst>
          </a:blip>
          <a:srcRect r="29340" b="23968"/>
          <a:stretch/>
        </p:blipFill>
        <p:spPr>
          <a:xfrm>
            <a:off x="152400" y="1552235"/>
            <a:ext cx="4013208" cy="5153365"/>
          </a:xfrm>
          <a:prstGeom prst="rect">
            <a:avLst/>
          </a:prstGeom>
          <a:ln>
            <a:solidFill>
              <a:schemeClr val="accent3">
                <a:lumMod val="75000"/>
              </a:schemeClr>
            </a:solidFill>
          </a:ln>
        </p:spPr>
      </p:pic>
      <p:pic>
        <p:nvPicPr>
          <p:cNvPr id="7" name="Аудио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174019" y="6248400"/>
            <a:ext cx="609600" cy="609600"/>
          </a:xfrm>
          <a:prstGeom prst="rect">
            <a:avLst/>
          </a:prstGeom>
        </p:spPr>
      </p:pic>
    </p:spTree>
    <p:extLst>
      <p:ext uri="{BB962C8B-B14F-4D97-AF65-F5344CB8AC3E}">
        <p14:creationId xmlns:p14="http://schemas.microsoft.com/office/powerpoint/2010/main" val="3146802698"/>
      </p:ext>
    </p:extLst>
  </p:cSld>
  <p:clrMapOvr>
    <a:masterClrMapping/>
  </p:clrMapOvr>
  <p:transition spd="slow" advTm="89498">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gradFill>
          <a:gsLst>
            <a:gs pos="95455">
              <a:srgbClr val="EAC03A"/>
            </a:gs>
            <a:gs pos="2000">
              <a:schemeClr val="accent2">
                <a:lumMod val="40000"/>
                <a:lumOff val="60000"/>
              </a:schemeClr>
            </a:gs>
            <a:gs pos="63000">
              <a:schemeClr val="tx1"/>
            </a:gs>
            <a:gs pos="76000">
              <a:srgbClr val="FFF4D4"/>
            </a:gs>
            <a:gs pos="16000">
              <a:schemeClr val="tx1"/>
            </a:gs>
          </a:gsLst>
          <a:lin ang="5400000" scaled="0"/>
        </a:gradFill>
        <a:effectLst/>
      </p:bgPr>
    </p:bg>
    <p:spTree>
      <p:nvGrpSpPr>
        <p:cNvPr id="1" name=""/>
        <p:cNvGrpSpPr/>
        <p:nvPr/>
      </p:nvGrpSpPr>
      <p:grpSpPr>
        <a:xfrm>
          <a:off x="0" y="0"/>
          <a:ext cx="0" cy="0"/>
          <a:chOff x="0" y="0"/>
          <a:chExt cx="0" cy="0"/>
        </a:xfrm>
      </p:grpSpPr>
      <p:sp>
        <p:nvSpPr>
          <p:cNvPr id="3" name="Title 1"/>
          <p:cNvSpPr txBox="1">
            <a:spLocks/>
          </p:cNvSpPr>
          <p:nvPr/>
        </p:nvSpPr>
        <p:spPr>
          <a:xfrm>
            <a:off x="-108512" y="2743200"/>
            <a:ext cx="9143999" cy="865735"/>
          </a:xfrm>
          <a:prstGeom prst="rect">
            <a:avLst/>
          </a:prstGeom>
          <a:noFill/>
          <a:ln w="6350" cap="rnd">
            <a:noFill/>
          </a:ln>
        </p:spPr>
        <p:txBody>
          <a:bodyPr vert="horz" anchor="b" anchorCtr="0">
            <a:noAutofit/>
          </a:bodyPr>
          <a:lstStyle>
            <a:lvl1pPr algn="ctr" rtl="0" eaLnBrk="0" fontAlgn="base" hangingPunct="0">
              <a:spcBef>
                <a:spcPct val="0"/>
              </a:spcBef>
              <a:spcAft>
                <a:spcPct val="0"/>
              </a:spcAft>
              <a:defRPr lang="en-US" sz="4800" b="0" kern="1200" spc="-10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latin typeface="+mj-lt"/>
                <a:ea typeface="+mj-ea"/>
                <a:cs typeface="+mj-cs"/>
              </a:defRPr>
            </a:lvl1pPr>
            <a:lvl2pPr algn="l" rtl="0" eaLnBrk="0" fontAlgn="base" hangingPunct="0">
              <a:spcBef>
                <a:spcPct val="0"/>
              </a:spcBef>
              <a:spcAft>
                <a:spcPct val="0"/>
              </a:spcAft>
              <a:defRPr sz="4200">
                <a:solidFill>
                  <a:srgbClr val="F9F9F9"/>
                </a:solidFill>
                <a:latin typeface="Constantia" pitchFamily="18" charset="0"/>
              </a:defRPr>
            </a:lvl2pPr>
            <a:lvl3pPr algn="l" rtl="0" eaLnBrk="0" fontAlgn="base" hangingPunct="0">
              <a:spcBef>
                <a:spcPct val="0"/>
              </a:spcBef>
              <a:spcAft>
                <a:spcPct val="0"/>
              </a:spcAft>
              <a:defRPr sz="4200">
                <a:solidFill>
                  <a:srgbClr val="F9F9F9"/>
                </a:solidFill>
                <a:latin typeface="Constantia" pitchFamily="18" charset="0"/>
              </a:defRPr>
            </a:lvl3pPr>
            <a:lvl4pPr algn="l" rtl="0" eaLnBrk="0" fontAlgn="base" hangingPunct="0">
              <a:spcBef>
                <a:spcPct val="0"/>
              </a:spcBef>
              <a:spcAft>
                <a:spcPct val="0"/>
              </a:spcAft>
              <a:defRPr sz="4200">
                <a:solidFill>
                  <a:srgbClr val="F9F9F9"/>
                </a:solidFill>
                <a:latin typeface="Constantia" pitchFamily="18" charset="0"/>
              </a:defRPr>
            </a:lvl4pPr>
            <a:lvl5pPr algn="l" rtl="0" eaLnBrk="0" fontAlgn="base" hangingPunct="0">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a:lstStyle>
          <a:p>
            <a:pPr marL="548640" marR="0" lvl="0" indent="-411480" algn="ctr" defTabSz="914400" rtl="0" eaLnBrk="1" fontAlgn="auto" latinLnBrk="0" hangingPunct="1">
              <a:lnSpc>
                <a:spcPct val="100000"/>
              </a:lnSpc>
              <a:spcBef>
                <a:spcPct val="0"/>
              </a:spcBef>
              <a:spcAft>
                <a:spcPts val="0"/>
              </a:spcAft>
              <a:buClr>
                <a:prstClr val="white">
                  <a:shade val="95000"/>
                </a:prstClr>
              </a:buClr>
              <a:buSzTx/>
              <a:buFontTx/>
              <a:buNone/>
              <a:tabLst/>
              <a:defRPr/>
            </a:pPr>
            <a:r>
              <a:rPr kumimoji="0" lang="bg-BG" sz="3600" b="1" i="1" u="none" strike="noStrike" kern="1200" cap="none" spc="-100" normalizeH="0" baseline="0" noProof="0" dirty="0" smtClean="0">
                <a:ln w="3200">
                  <a:solidFill>
                    <a:srgbClr val="444D26">
                      <a:shade val="75000"/>
                      <a:alpha val="25000"/>
                    </a:srgbClr>
                  </a:solidFill>
                  <a:prstDash val="solid"/>
                  <a:round/>
                </a:ln>
                <a:solidFill>
                  <a:srgbClr val="FF0000"/>
                </a:solidFill>
                <a:effectLst>
                  <a:outerShdw blurRad="38100" dist="38100" dir="2700000" algn="tl">
                    <a:srgbClr val="000000">
                      <a:alpha val="43137"/>
                    </a:srgbClr>
                  </a:outerShdw>
                </a:effectLst>
                <a:uLnTx/>
                <a:uFillTx/>
                <a:latin typeface="Constantia"/>
                <a:ea typeface="+mj-ea"/>
                <a:cs typeface="+mj-cs"/>
              </a:rPr>
              <a:t>Край на четвърта</a:t>
            </a:r>
            <a:r>
              <a:rPr kumimoji="0" lang="bg-BG" sz="3600" b="1" i="1" u="none" strike="noStrike" kern="1200" cap="none" spc="-100" normalizeH="0" noProof="0" dirty="0" smtClean="0">
                <a:ln w="3200">
                  <a:solidFill>
                    <a:srgbClr val="444D26">
                      <a:shade val="75000"/>
                      <a:alpha val="25000"/>
                    </a:srgbClr>
                  </a:solidFill>
                  <a:prstDash val="solid"/>
                  <a:round/>
                </a:ln>
                <a:solidFill>
                  <a:srgbClr val="FF0000"/>
                </a:solidFill>
                <a:effectLst>
                  <a:outerShdw blurRad="38100" dist="38100" dir="2700000" algn="tl">
                    <a:srgbClr val="000000">
                      <a:alpha val="43137"/>
                    </a:srgbClr>
                  </a:outerShdw>
                </a:effectLst>
                <a:uLnTx/>
                <a:uFillTx/>
                <a:latin typeface="Constantia"/>
                <a:ea typeface="+mj-ea"/>
                <a:cs typeface="+mj-cs"/>
              </a:rPr>
              <a:t> </a:t>
            </a:r>
            <a:r>
              <a:rPr kumimoji="0" lang="bg-BG" sz="3600" b="1" i="1" u="none" strike="noStrike" kern="1200" cap="none" spc="-100" normalizeH="0" baseline="0" noProof="0" dirty="0" smtClean="0">
                <a:ln w="3200">
                  <a:solidFill>
                    <a:srgbClr val="444D26">
                      <a:shade val="75000"/>
                      <a:alpha val="25000"/>
                    </a:srgbClr>
                  </a:solidFill>
                  <a:prstDash val="solid"/>
                  <a:round/>
                </a:ln>
                <a:solidFill>
                  <a:srgbClr val="FF0000"/>
                </a:solidFill>
                <a:effectLst>
                  <a:outerShdw blurRad="38100" dist="38100" dir="2700000" algn="tl">
                    <a:srgbClr val="000000">
                      <a:alpha val="43137"/>
                    </a:srgbClr>
                  </a:outerShdw>
                </a:effectLst>
                <a:uLnTx/>
                <a:uFillTx/>
                <a:latin typeface="Constantia"/>
                <a:ea typeface="+mj-ea"/>
                <a:cs typeface="+mj-cs"/>
              </a:rPr>
              <a:t>част</a:t>
            </a:r>
          </a:p>
        </p:txBody>
      </p:sp>
      <p:pic>
        <p:nvPicPr>
          <p:cNvPr id="5" name="Картина 4"/>
          <p:cNvPicPr>
            <a:picLocks noChangeAspect="1"/>
          </p:cNvPicPr>
          <p:nvPr/>
        </p:nvPicPr>
        <p:blipFill rotWithShape="1">
          <a:blip r:embed="rId5" cstate="print">
            <a:duotone>
              <a:schemeClr val="accent2">
                <a:shade val="45000"/>
                <a:satMod val="135000"/>
              </a:schemeClr>
              <a:prstClr val="white"/>
            </a:duotone>
            <a:extLst>
              <a:ext uri="{28A0092B-C50C-407E-A947-70E740481C1C}">
                <a14:useLocalDpi xmlns:a14="http://schemas.microsoft.com/office/drawing/2010/main" val="0"/>
              </a:ext>
            </a:extLst>
          </a:blip>
          <a:srcRect l="34305" t="44044" r="5555" b="40742"/>
          <a:stretch/>
        </p:blipFill>
        <p:spPr>
          <a:xfrm flipV="1">
            <a:off x="7505700" y="3007482"/>
            <a:ext cx="2362199" cy="463933"/>
          </a:xfrm>
          <a:prstGeom prst="rect">
            <a:avLst/>
          </a:prstGeom>
        </p:spPr>
      </p:pic>
      <p:pic>
        <p:nvPicPr>
          <p:cNvPr id="8" name="Картина 7"/>
          <p:cNvPicPr>
            <a:picLocks noChangeAspect="1"/>
          </p:cNvPicPr>
          <p:nvPr/>
        </p:nvPicPr>
        <p:blipFill rotWithShape="1">
          <a:blip r:embed="rId5" cstate="print">
            <a:duotone>
              <a:schemeClr val="accent2">
                <a:shade val="45000"/>
                <a:satMod val="135000"/>
              </a:schemeClr>
              <a:prstClr val="white"/>
            </a:duotone>
            <a:extLst>
              <a:ext uri="{28A0092B-C50C-407E-A947-70E740481C1C}">
                <a14:useLocalDpi xmlns:a14="http://schemas.microsoft.com/office/drawing/2010/main" val="0"/>
              </a:ext>
            </a:extLst>
          </a:blip>
          <a:srcRect l="5557" t="43036" r="32744" b="40742"/>
          <a:stretch/>
        </p:blipFill>
        <p:spPr>
          <a:xfrm flipV="1">
            <a:off x="-685800" y="3007482"/>
            <a:ext cx="2438400" cy="497718"/>
          </a:xfrm>
          <a:prstGeom prst="rect">
            <a:avLst/>
          </a:prstGeom>
        </p:spPr>
      </p:pic>
      <p:pic>
        <p:nvPicPr>
          <p:cNvPr id="2" name="Аудио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169400" y="6096000"/>
            <a:ext cx="609600" cy="609600"/>
          </a:xfrm>
          <a:prstGeom prst="rect">
            <a:avLst/>
          </a:prstGeom>
        </p:spPr>
      </p:pic>
    </p:spTree>
    <p:extLst>
      <p:ext uri="{BB962C8B-B14F-4D97-AF65-F5344CB8AC3E}">
        <p14:creationId xmlns:p14="http://schemas.microsoft.com/office/powerpoint/2010/main" val="1343991265"/>
      </p:ext>
    </p:extLst>
  </p:cSld>
  <p:clrMapOvr>
    <a:masterClrMapping/>
  </p:clrMapOvr>
  <p:transition spd="slow" advTm="427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47000">
              <a:schemeClr val="bg1"/>
            </a:gs>
            <a:gs pos="100000">
              <a:srgbClr val="FFC000">
                <a:alpha val="43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1" name="Title 1"/>
          <p:cNvSpPr>
            <a:spLocks noGrp="1"/>
          </p:cNvSpPr>
          <p:nvPr>
            <p:ph type="ctrTitle"/>
          </p:nvPr>
        </p:nvSpPr>
        <p:spPr>
          <a:xfrm>
            <a:off x="1676400" y="175890"/>
            <a:ext cx="5410200" cy="2507225"/>
          </a:xfrm>
        </p:spPr>
        <p:txBody>
          <a:bodyPr>
            <a:normAutofit/>
          </a:bodyPr>
          <a:lstStyle/>
          <a:p>
            <a:pPr marL="102870"/>
            <a:r>
              <a:rPr lang="bg-BG" sz="2200" dirty="0" smtClean="0">
                <a:solidFill>
                  <a:srgbClr val="FF0000"/>
                </a:solidFill>
                <a:effectLst>
                  <a:outerShdw blurRad="38100" dist="38100" dir="2700000" algn="tl">
                    <a:srgbClr val="000000">
                      <a:alpha val="43137"/>
                    </a:srgbClr>
                  </a:outerShdw>
                  <a:reflection blurRad="6350" stA="0" endPos="45500" dir="5400000" sy="-100000" algn="bl" rotWithShape="0"/>
                </a:effectLst>
                <a:latin typeface="Book Antiqua" pitchFamily="18" charset="0"/>
              </a:rPr>
              <a:t>ГЛЕДАХТЕ ПРЕЗЕНТАЦИЯ </a:t>
            </a:r>
            <a:br>
              <a:rPr lang="bg-BG" sz="2200" dirty="0" smtClean="0">
                <a:solidFill>
                  <a:srgbClr val="FF0000"/>
                </a:solidFill>
                <a:effectLst>
                  <a:outerShdw blurRad="38100" dist="38100" dir="2700000" algn="tl">
                    <a:srgbClr val="000000">
                      <a:alpha val="43137"/>
                    </a:srgbClr>
                  </a:outerShdw>
                  <a:reflection blurRad="6350" stA="0" endPos="45500" dir="5400000" sy="-100000" algn="bl" rotWithShape="0"/>
                </a:effectLst>
                <a:latin typeface="Book Antiqua" pitchFamily="18" charset="0"/>
              </a:rPr>
            </a:br>
            <a:r>
              <a:rPr lang="bg-BG" sz="2200" dirty="0" smtClean="0">
                <a:solidFill>
                  <a:srgbClr val="FF0000"/>
                </a:solidFill>
                <a:effectLst>
                  <a:outerShdw blurRad="38100" dist="38100" dir="2700000" algn="tl">
                    <a:srgbClr val="000000">
                      <a:alpha val="43137"/>
                    </a:srgbClr>
                  </a:outerShdw>
                  <a:reflection blurRad="6350" stA="0" endPos="45500" dir="5400000" sy="-100000" algn="bl" rotWithShape="0"/>
                </a:effectLst>
                <a:latin typeface="Book Antiqua" pitchFamily="18" charset="0"/>
              </a:rPr>
              <a:t>ПО</a:t>
            </a:r>
            <a:r>
              <a:rPr lang="bg-BG" sz="2200" dirty="0">
                <a:solidFill>
                  <a:srgbClr val="FF0000"/>
                </a:solidFill>
                <a:effectLst>
                  <a:outerShdw blurRad="38100" dist="38100" dir="2700000" algn="tl">
                    <a:srgbClr val="000000">
                      <a:alpha val="43137"/>
                    </a:srgbClr>
                  </a:outerShdw>
                  <a:reflection blurRad="6350" stA="0" endPos="45500" dir="5400000" sy="-100000" algn="bl" rotWithShape="0"/>
                </a:effectLst>
                <a:latin typeface="Book Antiqua" pitchFamily="18" charset="0"/>
              </a:rPr>
              <a:t/>
            </a:r>
            <a:br>
              <a:rPr lang="bg-BG" sz="2200" dirty="0">
                <a:solidFill>
                  <a:srgbClr val="FF0000"/>
                </a:solidFill>
                <a:effectLst>
                  <a:outerShdw blurRad="38100" dist="38100" dir="2700000" algn="tl">
                    <a:srgbClr val="000000">
                      <a:alpha val="43137"/>
                    </a:srgbClr>
                  </a:outerShdw>
                  <a:reflection blurRad="6350" stA="0" endPos="45500" dir="5400000" sy="-100000" algn="bl" rotWithShape="0"/>
                </a:effectLst>
                <a:latin typeface="Book Antiqua" pitchFamily="18" charset="0"/>
              </a:rPr>
            </a:br>
            <a:r>
              <a:rPr lang="bg-BG" sz="2800" b="1" dirty="0" smtClean="0">
                <a:solidFill>
                  <a:srgbClr val="FF0000"/>
                </a:solidFill>
                <a:effectLst>
                  <a:outerShdw blurRad="38100" dist="38100" dir="2700000" algn="tl">
                    <a:srgbClr val="000000">
                      <a:alpha val="43137"/>
                    </a:srgbClr>
                  </a:outerShdw>
                  <a:reflection blurRad="6350" stA="0" endPos="45500" dir="5400000" sy="-100000" algn="bl" rotWithShape="0"/>
                </a:effectLst>
                <a:latin typeface="Book Antiqua" pitchFamily="18" charset="0"/>
              </a:rPr>
              <a:t>Религия</a:t>
            </a:r>
            <a:r>
              <a:rPr lang="bg-BG" sz="2200" dirty="0" smtClean="0">
                <a:solidFill>
                  <a:srgbClr val="FF0000"/>
                </a:solidFill>
                <a:effectLst>
                  <a:outerShdw blurRad="38100" dist="38100" dir="2700000" algn="tl">
                    <a:srgbClr val="000000">
                      <a:alpha val="43137"/>
                    </a:srgbClr>
                  </a:outerShdw>
                  <a:reflection blurRad="6350" stA="0" endPos="45500" dir="5400000" sy="-100000" algn="bl" rotWithShape="0"/>
                </a:effectLst>
                <a:latin typeface="Book Antiqua" pitchFamily="18" charset="0"/>
              </a:rPr>
              <a:t/>
            </a:r>
            <a:br>
              <a:rPr lang="bg-BG" sz="2200" dirty="0" smtClean="0">
                <a:solidFill>
                  <a:srgbClr val="FF0000"/>
                </a:solidFill>
                <a:effectLst>
                  <a:outerShdw blurRad="38100" dist="38100" dir="2700000" algn="tl">
                    <a:srgbClr val="000000">
                      <a:alpha val="43137"/>
                    </a:srgbClr>
                  </a:outerShdw>
                  <a:reflection blurRad="6350" stA="0" endPos="45500" dir="5400000" sy="-100000" algn="bl" rotWithShape="0"/>
                </a:effectLst>
                <a:latin typeface="Book Antiqua" pitchFamily="18" charset="0"/>
              </a:rPr>
            </a:br>
            <a:r>
              <a:rPr lang="bg-BG" sz="2200" dirty="0" smtClean="0">
                <a:solidFill>
                  <a:srgbClr val="FF0000"/>
                </a:solidFill>
                <a:effectLst>
                  <a:outerShdw blurRad="38100" dist="38100" dir="2700000" algn="tl">
                    <a:srgbClr val="000000">
                      <a:alpha val="43137"/>
                    </a:srgbClr>
                  </a:outerShdw>
                  <a:reflection blurRad="6350" stA="0" endPos="45500" dir="5400000" sy="-100000" algn="bl" rotWithShape="0"/>
                </a:effectLst>
                <a:latin typeface="Book Antiqua" pitchFamily="18" charset="0"/>
              </a:rPr>
              <a:t>християнство </a:t>
            </a:r>
            <a:r>
              <a:rPr lang="bg-BG" sz="2200" dirty="0">
                <a:solidFill>
                  <a:srgbClr val="FF0000"/>
                </a:solidFill>
                <a:effectLst>
                  <a:outerShdw blurRad="38100" dist="38100" dir="2700000" algn="tl">
                    <a:srgbClr val="000000">
                      <a:alpha val="43137"/>
                    </a:srgbClr>
                  </a:outerShdw>
                  <a:reflection blurRad="6350" stA="0" endPos="45500" dir="5400000" sy="-100000" algn="bl" rotWithShape="0"/>
                </a:effectLst>
                <a:latin typeface="Book Antiqua" pitchFamily="18" charset="0"/>
              </a:rPr>
              <a:t>– </a:t>
            </a:r>
            <a:r>
              <a:rPr lang="bg-BG" sz="2200" dirty="0" smtClean="0">
                <a:solidFill>
                  <a:srgbClr val="FF0000"/>
                </a:solidFill>
                <a:effectLst>
                  <a:outerShdw blurRad="38100" dist="38100" dir="2700000" algn="tl">
                    <a:srgbClr val="000000">
                      <a:alpha val="43137"/>
                    </a:srgbClr>
                  </a:outerShdw>
                  <a:reflection blurRad="6350" stA="0" endPos="45500" dir="5400000" sy="-100000" algn="bl" rotWithShape="0"/>
                </a:effectLst>
                <a:latin typeface="Book Antiqua" pitchFamily="18" charset="0"/>
              </a:rPr>
              <a:t>православие</a:t>
            </a:r>
            <a:r>
              <a:rPr lang="bg-BG" sz="2200" dirty="0">
                <a:solidFill>
                  <a:srgbClr val="FF0000"/>
                </a:solidFill>
                <a:effectLst>
                  <a:outerShdw blurRad="38100" dist="38100" dir="2700000" algn="tl">
                    <a:srgbClr val="000000">
                      <a:alpha val="43137"/>
                    </a:srgbClr>
                  </a:outerShdw>
                  <a:reflection blurRad="6350" stA="0" endPos="45500" dir="5400000" sy="-100000" algn="bl" rotWithShape="0"/>
                </a:effectLst>
                <a:latin typeface="Book Antiqua" pitchFamily="18" charset="0"/>
              </a:rPr>
              <a:t/>
            </a:r>
            <a:br>
              <a:rPr lang="bg-BG" sz="2200" dirty="0">
                <a:solidFill>
                  <a:srgbClr val="FF0000"/>
                </a:solidFill>
                <a:effectLst>
                  <a:outerShdw blurRad="38100" dist="38100" dir="2700000" algn="tl">
                    <a:srgbClr val="000000">
                      <a:alpha val="43137"/>
                    </a:srgbClr>
                  </a:outerShdw>
                  <a:reflection blurRad="6350" stA="0" endPos="45500" dir="5400000" sy="-100000" algn="bl" rotWithShape="0"/>
                </a:effectLst>
                <a:latin typeface="Book Antiqua" pitchFamily="18" charset="0"/>
              </a:rPr>
            </a:br>
            <a:endParaRPr lang="en-IE" sz="2200" dirty="0">
              <a:solidFill>
                <a:srgbClr val="FF0000"/>
              </a:solidFill>
              <a:effectLst>
                <a:outerShdw blurRad="38100" dist="38100" dir="2700000" algn="tl">
                  <a:srgbClr val="000000">
                    <a:alpha val="43137"/>
                  </a:srgbClr>
                </a:outerShdw>
                <a:reflection blurRad="6350" stA="0" endPos="45500" dir="5400000" sy="-100000" algn="bl" rotWithShape="0"/>
              </a:effectLst>
              <a:latin typeface="Book Antiqua" pitchFamily="18" charset="0"/>
            </a:endParaRPr>
          </a:p>
        </p:txBody>
      </p:sp>
      <p:pic>
        <p:nvPicPr>
          <p:cNvPr id="12" name="Картина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84209" y="4522874"/>
            <a:ext cx="4366614" cy="1466907"/>
          </a:xfrm>
          <a:prstGeom prst="rect">
            <a:avLst/>
          </a:prstGeom>
          <a:ln>
            <a:noFill/>
          </a:ln>
        </p:spPr>
      </p:pic>
      <p:sp>
        <p:nvSpPr>
          <p:cNvPr id="13" name="Title 1"/>
          <p:cNvSpPr txBox="1">
            <a:spLocks/>
          </p:cNvSpPr>
          <p:nvPr/>
        </p:nvSpPr>
        <p:spPr>
          <a:xfrm>
            <a:off x="2462557" y="5867400"/>
            <a:ext cx="4209918" cy="1221303"/>
          </a:xfrm>
          <a:prstGeom prst="rect">
            <a:avLst/>
          </a:prstGeom>
        </p:spPr>
        <p:txBody>
          <a:bodyPr vert="horz" lIns="45720" tIns="0" rIns="45720" bIns="0" anchor="b">
            <a:normAutofit fontScale="90000" lnSpcReduction="10000"/>
            <a:scene3d>
              <a:camera prst="orthographicFront"/>
              <a:lightRig rig="soft" dir="t">
                <a:rot lat="0" lon="0" rev="17220000"/>
              </a:lightRig>
            </a:scene3d>
            <a:sp3d prstMaterial="softEdge">
              <a:bevelT w="38100" h="38100"/>
            </a:sp3d>
          </a:bodyPr>
          <a:lstStyle>
            <a:lvl1pPr algn="ctr" rtl="0" eaLnBrk="0" fontAlgn="base" hangingPunct="0">
              <a:spcBef>
                <a:spcPct val="0"/>
              </a:spcBef>
              <a:spcAft>
                <a:spcPct val="0"/>
              </a:spcAft>
              <a:defRPr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vl2pPr algn="ctr" rtl="0" eaLnBrk="0" fontAlgn="base" hangingPunct="0">
              <a:spcBef>
                <a:spcPct val="0"/>
              </a:spcBef>
              <a:spcAft>
                <a:spcPct val="0"/>
              </a:spcAft>
              <a:defRPr sz="4100" b="1">
                <a:solidFill>
                  <a:schemeClr val="tx1"/>
                </a:solidFill>
                <a:latin typeface="Lucida Sans" pitchFamily="34" charset="0"/>
              </a:defRPr>
            </a:lvl2pPr>
            <a:lvl3pPr algn="ctr" rtl="0" eaLnBrk="0" fontAlgn="base" hangingPunct="0">
              <a:spcBef>
                <a:spcPct val="0"/>
              </a:spcBef>
              <a:spcAft>
                <a:spcPct val="0"/>
              </a:spcAft>
              <a:defRPr sz="4100" b="1">
                <a:solidFill>
                  <a:schemeClr val="tx1"/>
                </a:solidFill>
                <a:latin typeface="Lucida Sans" pitchFamily="34" charset="0"/>
              </a:defRPr>
            </a:lvl3pPr>
            <a:lvl4pPr algn="ctr" rtl="0" eaLnBrk="0" fontAlgn="base" hangingPunct="0">
              <a:spcBef>
                <a:spcPct val="0"/>
              </a:spcBef>
              <a:spcAft>
                <a:spcPct val="0"/>
              </a:spcAft>
              <a:defRPr sz="4100" b="1">
                <a:solidFill>
                  <a:schemeClr val="tx1"/>
                </a:solidFill>
                <a:latin typeface="Lucida Sans" pitchFamily="34" charset="0"/>
              </a:defRPr>
            </a:lvl4pPr>
            <a:lvl5pPr algn="ctr" rtl="0" eaLnBrk="0" fontAlgn="base" hangingPunct="0">
              <a:spcBef>
                <a:spcPct val="0"/>
              </a:spcBef>
              <a:spcAft>
                <a:spcPct val="0"/>
              </a:spcAft>
              <a:defRPr sz="4100" b="1">
                <a:solidFill>
                  <a:schemeClr val="tx1"/>
                </a:solidFill>
                <a:latin typeface="Lucida Sans" pitchFamily="34" charset="0"/>
              </a:defRPr>
            </a:lvl5pPr>
            <a:lvl6pPr marL="457200" algn="ctr" rtl="0" fontAlgn="base">
              <a:spcBef>
                <a:spcPct val="0"/>
              </a:spcBef>
              <a:spcAft>
                <a:spcPct val="0"/>
              </a:spcAft>
              <a:defRPr sz="4100" b="1">
                <a:solidFill>
                  <a:schemeClr val="tx1"/>
                </a:solidFill>
                <a:latin typeface="Lucida Sans" pitchFamily="34" charset="0"/>
              </a:defRPr>
            </a:lvl6pPr>
            <a:lvl7pPr marL="914400" algn="ctr" rtl="0" fontAlgn="base">
              <a:spcBef>
                <a:spcPct val="0"/>
              </a:spcBef>
              <a:spcAft>
                <a:spcPct val="0"/>
              </a:spcAft>
              <a:defRPr sz="4100" b="1">
                <a:solidFill>
                  <a:schemeClr val="tx1"/>
                </a:solidFill>
                <a:latin typeface="Lucida Sans" pitchFamily="34" charset="0"/>
              </a:defRPr>
            </a:lvl7pPr>
            <a:lvl8pPr marL="1371600" algn="ctr" rtl="0" fontAlgn="base">
              <a:spcBef>
                <a:spcPct val="0"/>
              </a:spcBef>
              <a:spcAft>
                <a:spcPct val="0"/>
              </a:spcAft>
              <a:defRPr sz="4100" b="1">
                <a:solidFill>
                  <a:schemeClr val="tx1"/>
                </a:solidFill>
                <a:latin typeface="Lucida Sans" pitchFamily="34" charset="0"/>
              </a:defRPr>
            </a:lvl8pPr>
            <a:lvl9pPr marL="1828800" algn="ctr" rtl="0" fontAlgn="base">
              <a:spcBef>
                <a:spcPct val="0"/>
              </a:spcBef>
              <a:spcAft>
                <a:spcPct val="0"/>
              </a:spcAft>
              <a:defRPr sz="4100" b="1">
                <a:solidFill>
                  <a:schemeClr val="tx1"/>
                </a:solidFill>
                <a:latin typeface="Lucida Sans" pitchFamily="34" charset="0"/>
              </a:defRPr>
            </a:lvl9pPr>
          </a:lstStyle>
          <a:p>
            <a:pPr marL="102870" marR="0" lvl="0" indent="0" algn="ctr" defTabSz="914400" rtl="0" eaLnBrk="0" fontAlgn="base" latinLnBrk="0" hangingPunct="0">
              <a:lnSpc>
                <a:spcPct val="120000"/>
              </a:lnSpc>
              <a:spcBef>
                <a:spcPct val="0"/>
              </a:spcBef>
              <a:spcAft>
                <a:spcPct val="0"/>
              </a:spcAft>
              <a:buClrTx/>
              <a:buSzTx/>
              <a:buFontTx/>
              <a:buNone/>
              <a:tabLst/>
              <a:defRPr/>
            </a:pPr>
            <a:r>
              <a:rPr kumimoji="0" lang="bg-BG" sz="1600" b="1" i="0" u="none" strike="noStrike" kern="1200" cap="all" spc="0" normalizeH="0" baseline="0" noProof="0" dirty="0">
                <a:ln w="6350">
                  <a:noFill/>
                </a:ln>
                <a:solidFill>
                  <a:srgbClr val="247244"/>
                </a:solidFill>
                <a:effectLst>
                  <a:outerShdw blurRad="38100" dist="38100" dir="2700000" algn="tl">
                    <a:srgbClr val="000000">
                      <a:alpha val="43137"/>
                    </a:srgbClr>
                  </a:outerShdw>
                  <a:reflection blurRad="6350" stA="0" endPos="45500" dir="5400000" sy="-100000" algn="bl" rotWithShape="0"/>
                </a:effectLst>
                <a:uLnTx/>
                <a:uFillTx/>
                <a:latin typeface="Book Antiqua" pitchFamily="18" charset="0"/>
                <a:ea typeface="+mj-ea"/>
                <a:cs typeface="+mj-cs"/>
              </a:rPr>
              <a:t/>
            </a:r>
            <a:br>
              <a:rPr kumimoji="0" lang="bg-BG" sz="1600" b="1" i="0" u="none" strike="noStrike" kern="1200" cap="all" spc="0" normalizeH="0" baseline="0" noProof="0" dirty="0">
                <a:ln w="6350">
                  <a:noFill/>
                </a:ln>
                <a:solidFill>
                  <a:srgbClr val="247244"/>
                </a:solidFill>
                <a:effectLst>
                  <a:outerShdw blurRad="38100" dist="38100" dir="2700000" algn="tl">
                    <a:srgbClr val="000000">
                      <a:alpha val="43137"/>
                    </a:srgbClr>
                  </a:outerShdw>
                  <a:reflection blurRad="6350" stA="0" endPos="45500" dir="5400000" sy="-100000" algn="bl" rotWithShape="0"/>
                </a:effectLst>
                <a:uLnTx/>
                <a:uFillTx/>
                <a:latin typeface="Book Antiqua" pitchFamily="18" charset="0"/>
                <a:ea typeface="+mj-ea"/>
                <a:cs typeface="+mj-cs"/>
              </a:rPr>
            </a:br>
            <a:r>
              <a:rPr kumimoji="0" lang="bg-BG" sz="1800" b="1" i="0" u="none" strike="noStrike" kern="1200" cap="all" spc="0" normalizeH="0" baseline="0" noProof="0" dirty="0" smtClean="0">
                <a:ln w="6350">
                  <a:noFill/>
                </a:ln>
                <a:solidFill>
                  <a:srgbClr val="1DAF05"/>
                </a:solidFill>
                <a:effectLst>
                  <a:outerShdw blurRad="38100" dist="38100" dir="2700000" algn="tl">
                    <a:srgbClr val="000000">
                      <a:alpha val="43137"/>
                    </a:srgbClr>
                  </a:outerShdw>
                  <a:reflection blurRad="6350" stA="0" endPos="45500" dir="5400000" sy="-100000" algn="bl" rotWithShape="0"/>
                </a:effectLst>
                <a:uLnTx/>
                <a:uFillTx/>
                <a:latin typeface="Book Antiqua" pitchFamily="18" charset="0"/>
                <a:ea typeface="+mj-ea"/>
                <a:cs typeface="+mj-cs"/>
              </a:rPr>
              <a:t>съставена </a:t>
            </a:r>
            <a:r>
              <a:rPr kumimoji="0" lang="bg-BG" sz="1800" b="1" i="0" u="none" strike="noStrike" kern="1200" cap="all" spc="0" normalizeH="0" baseline="0" noProof="0" dirty="0">
                <a:ln w="6350">
                  <a:noFill/>
                </a:ln>
                <a:solidFill>
                  <a:srgbClr val="1DAF05"/>
                </a:solidFill>
                <a:effectLst>
                  <a:outerShdw blurRad="38100" dist="38100" dir="2700000" algn="tl">
                    <a:srgbClr val="000000">
                      <a:alpha val="43137"/>
                    </a:srgbClr>
                  </a:outerShdw>
                  <a:reflection blurRad="6350" stA="0" endPos="45500" dir="5400000" sy="-100000" algn="bl" rotWithShape="0"/>
                </a:effectLst>
                <a:uLnTx/>
                <a:uFillTx/>
                <a:latin typeface="Book Antiqua" pitchFamily="18" charset="0"/>
                <a:ea typeface="+mj-ea"/>
                <a:cs typeface="+mj-cs"/>
              </a:rPr>
              <a:t>от екипа на сайта</a:t>
            </a:r>
            <a:br>
              <a:rPr kumimoji="0" lang="bg-BG" sz="1800" b="1" i="0" u="none" strike="noStrike" kern="1200" cap="all" spc="0" normalizeH="0" baseline="0" noProof="0" dirty="0">
                <a:ln w="6350">
                  <a:noFill/>
                </a:ln>
                <a:solidFill>
                  <a:srgbClr val="1DAF05"/>
                </a:solidFill>
                <a:effectLst>
                  <a:outerShdw blurRad="38100" dist="38100" dir="2700000" algn="tl">
                    <a:srgbClr val="000000">
                      <a:alpha val="43137"/>
                    </a:srgbClr>
                  </a:outerShdw>
                  <a:reflection blurRad="6350" stA="0" endPos="45500" dir="5400000" sy="-100000" algn="bl" rotWithShape="0"/>
                </a:effectLst>
                <a:uLnTx/>
                <a:uFillTx/>
                <a:latin typeface="Book Antiqua" pitchFamily="18" charset="0"/>
                <a:ea typeface="+mj-ea"/>
                <a:cs typeface="+mj-cs"/>
              </a:rPr>
            </a:br>
            <a:r>
              <a:rPr kumimoji="0" lang="bg-BG" sz="1800" b="1" i="0" u="none" strike="noStrike" kern="1200" cap="all" spc="0" normalizeH="0" baseline="0" noProof="0" dirty="0">
                <a:ln w="6350">
                  <a:noFill/>
                </a:ln>
                <a:solidFill>
                  <a:srgbClr val="1DAF05"/>
                </a:solidFill>
                <a:effectLst>
                  <a:outerShdw blurRad="38100" dist="38100" dir="2700000" algn="tl">
                    <a:srgbClr val="000000">
                      <a:alpha val="43137"/>
                    </a:srgbClr>
                  </a:outerShdw>
                  <a:reflection blurRad="6350" stA="0" endPos="45500" dir="5400000" sy="-100000" algn="bl" rotWithShape="0"/>
                </a:effectLst>
                <a:uLnTx/>
                <a:uFillTx/>
                <a:latin typeface="Book Antiqua" pitchFamily="18" charset="0"/>
                <a:ea typeface="+mj-ea"/>
                <a:cs typeface="+mj-cs"/>
              </a:rPr>
              <a:t>„Светлината на храма“ </a:t>
            </a:r>
            <a:r>
              <a:rPr kumimoji="0" lang="bg-BG" sz="1600" b="1" i="0" u="none" strike="noStrike" kern="1200" cap="all" spc="0" normalizeH="0" baseline="0" noProof="0" dirty="0" smtClean="0">
                <a:ln w="6350">
                  <a:noFill/>
                </a:ln>
                <a:solidFill>
                  <a:srgbClr val="1DAF05"/>
                </a:solidFill>
                <a:effectLst>
                  <a:outerShdw blurRad="38100" dist="38100" dir="2700000" algn="tl">
                    <a:srgbClr val="000000">
                      <a:alpha val="43137"/>
                    </a:srgbClr>
                  </a:outerShdw>
                  <a:reflection blurRad="6350" stA="0" endPos="45500" dir="5400000" sy="-100000" algn="bl" rotWithShape="0"/>
                </a:effectLst>
                <a:uLnTx/>
                <a:uFillTx/>
                <a:latin typeface="Book Antiqua" pitchFamily="18" charset="0"/>
                <a:ea typeface="+mj-ea"/>
                <a:cs typeface="+mj-cs"/>
              </a:rPr>
              <a:t/>
            </a:r>
            <a:br>
              <a:rPr kumimoji="0" lang="bg-BG" sz="1600" b="1" i="0" u="none" strike="noStrike" kern="1200" cap="all" spc="0" normalizeH="0" baseline="0" noProof="0" dirty="0" smtClean="0">
                <a:ln w="6350">
                  <a:noFill/>
                </a:ln>
                <a:solidFill>
                  <a:srgbClr val="1DAF05"/>
                </a:solidFill>
                <a:effectLst>
                  <a:outerShdw blurRad="38100" dist="38100" dir="2700000" algn="tl">
                    <a:srgbClr val="000000">
                      <a:alpha val="43137"/>
                    </a:srgbClr>
                  </a:outerShdw>
                  <a:reflection blurRad="6350" stA="0" endPos="45500" dir="5400000" sy="-100000" algn="bl" rotWithShape="0"/>
                </a:effectLst>
                <a:uLnTx/>
                <a:uFillTx/>
                <a:latin typeface="Book Antiqua" pitchFamily="18" charset="0"/>
                <a:ea typeface="+mj-ea"/>
                <a:cs typeface="+mj-cs"/>
              </a:rPr>
            </a:br>
            <a:r>
              <a:rPr kumimoji="0" lang="bg-BG" sz="1600" b="1" i="0" u="none" strike="noStrike" kern="1200" cap="all" spc="0" normalizeH="0" baseline="0" noProof="0" dirty="0" smtClean="0">
                <a:ln w="6350">
                  <a:noFill/>
                </a:ln>
                <a:solidFill>
                  <a:srgbClr val="00863D"/>
                </a:solidFill>
                <a:effectLst>
                  <a:outerShdw blurRad="38100" dist="38100" dir="2700000" algn="tl">
                    <a:srgbClr val="000000">
                      <a:alpha val="43137"/>
                    </a:srgbClr>
                  </a:outerShdw>
                  <a:reflection blurRad="6350" stA="0" endPos="45500" dir="5400000" sy="-100000" algn="bl" rotWithShape="0"/>
                </a:effectLst>
                <a:uLnTx/>
                <a:uFillTx/>
                <a:latin typeface="Book Antiqua" pitchFamily="18" charset="0"/>
                <a:ea typeface="+mj-ea"/>
                <a:cs typeface="+mj-cs"/>
              </a:rPr>
              <a:t/>
            </a:r>
            <a:br>
              <a:rPr kumimoji="0" lang="bg-BG" sz="1600" b="1" i="0" u="none" strike="noStrike" kern="1200" cap="all" spc="0" normalizeH="0" baseline="0" noProof="0" dirty="0" smtClean="0">
                <a:ln w="6350">
                  <a:noFill/>
                </a:ln>
                <a:solidFill>
                  <a:srgbClr val="00863D"/>
                </a:solidFill>
                <a:effectLst>
                  <a:outerShdw blurRad="38100" dist="38100" dir="2700000" algn="tl">
                    <a:srgbClr val="000000">
                      <a:alpha val="43137"/>
                    </a:srgbClr>
                  </a:outerShdw>
                  <a:reflection blurRad="6350" stA="0" endPos="45500" dir="5400000" sy="-100000" algn="bl" rotWithShape="0"/>
                </a:effectLst>
                <a:uLnTx/>
                <a:uFillTx/>
                <a:latin typeface="Book Antiqua" pitchFamily="18" charset="0"/>
                <a:ea typeface="+mj-ea"/>
                <a:cs typeface="+mj-cs"/>
              </a:rPr>
            </a:br>
            <a:endParaRPr kumimoji="0" lang="en-IE" sz="1100" b="1" i="0" u="none" strike="noStrike" kern="1200" cap="all" spc="0" normalizeH="0" baseline="0" noProof="0" dirty="0">
              <a:ln w="6350">
                <a:noFill/>
              </a:ln>
              <a:solidFill>
                <a:srgbClr val="00863D"/>
              </a:solidFill>
              <a:effectLst>
                <a:outerShdw blurRad="38100" dist="38100" dir="2700000" algn="tl">
                  <a:srgbClr val="000000">
                    <a:alpha val="43137"/>
                  </a:srgbClr>
                </a:outerShdw>
                <a:reflection blurRad="6350" stA="0" endPos="45500" dir="5400000" sy="-100000" algn="bl" rotWithShape="0"/>
              </a:effectLst>
              <a:uLnTx/>
              <a:uFillTx/>
              <a:latin typeface="Book Antiqua" pitchFamily="18" charset="0"/>
              <a:ea typeface="+mj-ea"/>
              <a:cs typeface="+mj-cs"/>
            </a:endParaRPr>
          </a:p>
        </p:txBody>
      </p:sp>
      <p:sp>
        <p:nvSpPr>
          <p:cNvPr id="9" name="Title 1"/>
          <p:cNvSpPr txBox="1">
            <a:spLocks/>
          </p:cNvSpPr>
          <p:nvPr/>
        </p:nvSpPr>
        <p:spPr>
          <a:xfrm>
            <a:off x="304800" y="3543128"/>
            <a:ext cx="8458200" cy="1150958"/>
          </a:xfrm>
          <a:prstGeom prst="rect">
            <a:avLst/>
          </a:prstGeom>
        </p:spPr>
        <p:txBody>
          <a:bodyPr vert="horz" lIns="45720" tIns="0" rIns="45720" bIns="0" anchor="b">
            <a:normAutofit fontScale="97500"/>
            <a:scene3d>
              <a:camera prst="orthographicFront"/>
              <a:lightRig rig="soft" dir="t">
                <a:rot lat="0" lon="0" rev="17220000"/>
              </a:lightRig>
            </a:scene3d>
            <a:sp3d prstMaterial="softEdge">
              <a:bevelT w="38100" h="38100"/>
            </a:sp3d>
          </a:bodyPr>
          <a:lstStyle>
            <a:lvl1pPr algn="ctr" rtl="0" eaLnBrk="0" fontAlgn="base" hangingPunct="0">
              <a:spcBef>
                <a:spcPct val="0"/>
              </a:spcBef>
              <a:spcAft>
                <a:spcPct val="0"/>
              </a:spcAft>
              <a:defRPr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vl2pPr algn="ctr" rtl="0" eaLnBrk="0" fontAlgn="base" hangingPunct="0">
              <a:spcBef>
                <a:spcPct val="0"/>
              </a:spcBef>
              <a:spcAft>
                <a:spcPct val="0"/>
              </a:spcAft>
              <a:defRPr sz="4100" b="1">
                <a:solidFill>
                  <a:schemeClr val="tx1"/>
                </a:solidFill>
                <a:latin typeface="Lucida Sans" pitchFamily="34" charset="0"/>
              </a:defRPr>
            </a:lvl2pPr>
            <a:lvl3pPr algn="ctr" rtl="0" eaLnBrk="0" fontAlgn="base" hangingPunct="0">
              <a:spcBef>
                <a:spcPct val="0"/>
              </a:spcBef>
              <a:spcAft>
                <a:spcPct val="0"/>
              </a:spcAft>
              <a:defRPr sz="4100" b="1">
                <a:solidFill>
                  <a:schemeClr val="tx1"/>
                </a:solidFill>
                <a:latin typeface="Lucida Sans" pitchFamily="34" charset="0"/>
              </a:defRPr>
            </a:lvl3pPr>
            <a:lvl4pPr algn="ctr" rtl="0" eaLnBrk="0" fontAlgn="base" hangingPunct="0">
              <a:spcBef>
                <a:spcPct val="0"/>
              </a:spcBef>
              <a:spcAft>
                <a:spcPct val="0"/>
              </a:spcAft>
              <a:defRPr sz="4100" b="1">
                <a:solidFill>
                  <a:schemeClr val="tx1"/>
                </a:solidFill>
                <a:latin typeface="Lucida Sans" pitchFamily="34" charset="0"/>
              </a:defRPr>
            </a:lvl4pPr>
            <a:lvl5pPr algn="ctr" rtl="0" eaLnBrk="0" fontAlgn="base" hangingPunct="0">
              <a:spcBef>
                <a:spcPct val="0"/>
              </a:spcBef>
              <a:spcAft>
                <a:spcPct val="0"/>
              </a:spcAft>
              <a:defRPr sz="4100" b="1">
                <a:solidFill>
                  <a:schemeClr val="tx1"/>
                </a:solidFill>
                <a:latin typeface="Lucida Sans" pitchFamily="34" charset="0"/>
              </a:defRPr>
            </a:lvl5pPr>
            <a:lvl6pPr marL="457200" algn="ctr" rtl="0" fontAlgn="base">
              <a:spcBef>
                <a:spcPct val="0"/>
              </a:spcBef>
              <a:spcAft>
                <a:spcPct val="0"/>
              </a:spcAft>
              <a:defRPr sz="4100" b="1">
                <a:solidFill>
                  <a:schemeClr val="tx1"/>
                </a:solidFill>
                <a:latin typeface="Lucida Sans" pitchFamily="34" charset="0"/>
              </a:defRPr>
            </a:lvl6pPr>
            <a:lvl7pPr marL="914400" algn="ctr" rtl="0" fontAlgn="base">
              <a:spcBef>
                <a:spcPct val="0"/>
              </a:spcBef>
              <a:spcAft>
                <a:spcPct val="0"/>
              </a:spcAft>
              <a:defRPr sz="4100" b="1">
                <a:solidFill>
                  <a:schemeClr val="tx1"/>
                </a:solidFill>
                <a:latin typeface="Lucida Sans" pitchFamily="34" charset="0"/>
              </a:defRPr>
            </a:lvl7pPr>
            <a:lvl8pPr marL="1371600" algn="ctr" rtl="0" fontAlgn="base">
              <a:spcBef>
                <a:spcPct val="0"/>
              </a:spcBef>
              <a:spcAft>
                <a:spcPct val="0"/>
              </a:spcAft>
              <a:defRPr sz="4100" b="1">
                <a:solidFill>
                  <a:schemeClr val="tx1"/>
                </a:solidFill>
                <a:latin typeface="Lucida Sans" pitchFamily="34" charset="0"/>
              </a:defRPr>
            </a:lvl8pPr>
            <a:lvl9pPr marL="1828800" algn="ctr" rtl="0" fontAlgn="base">
              <a:spcBef>
                <a:spcPct val="0"/>
              </a:spcBef>
              <a:spcAft>
                <a:spcPct val="0"/>
              </a:spcAft>
              <a:defRPr sz="4100" b="1">
                <a:solidFill>
                  <a:schemeClr val="tx1"/>
                </a:solidFill>
                <a:latin typeface="Lucida Sans" pitchFamily="34" charset="0"/>
              </a:defRPr>
            </a:lvl9pPr>
          </a:lstStyle>
          <a:p>
            <a:pPr marL="102870" marR="0" lvl="0" indent="0" algn="ctr" defTabSz="914400" rtl="0" eaLnBrk="0" fontAlgn="base" latinLnBrk="0" hangingPunct="0">
              <a:lnSpc>
                <a:spcPct val="100000"/>
              </a:lnSpc>
              <a:spcBef>
                <a:spcPct val="0"/>
              </a:spcBef>
              <a:spcAft>
                <a:spcPct val="0"/>
              </a:spcAft>
              <a:buClrTx/>
              <a:buSzTx/>
              <a:buFontTx/>
              <a:buNone/>
              <a:tabLst/>
              <a:defRPr/>
            </a:pPr>
            <a:r>
              <a:rPr kumimoji="0" lang="bg-BG" sz="1600" b="1" i="0" u="none" strike="noStrike" kern="1200" cap="all" spc="0" normalizeH="0" baseline="0" noProof="0" dirty="0" smtClean="0">
                <a:ln w="6350">
                  <a:noFill/>
                </a:ln>
                <a:solidFill>
                  <a:srgbClr val="FFC000"/>
                </a:solidFill>
                <a:effectLst>
                  <a:outerShdw blurRad="38100" dist="38100" dir="2700000" algn="tl">
                    <a:srgbClr val="000000">
                      <a:alpha val="43137"/>
                    </a:srgbClr>
                  </a:outerShdw>
                  <a:reflection blurRad="6350" stA="0" endPos="45500" dir="5400000" sy="-100000" algn="bl" rotWithShape="0"/>
                </a:effectLst>
                <a:uLnTx/>
                <a:uFillTx/>
                <a:latin typeface="Book Antiqua" pitchFamily="18" charset="0"/>
                <a:ea typeface="+mj-ea"/>
                <a:cs typeface="+mj-cs"/>
              </a:rPr>
              <a:t>Към УРОК 3.1 ОТ ЕЛЕКТРОННИЯ УЧЕБНИК ЗА </a:t>
            </a:r>
            <a:r>
              <a:rPr kumimoji="0" lang="en-US" sz="1600" b="1" i="0" u="none" strike="noStrike" kern="1200" cap="all" spc="0" normalizeH="0" baseline="0" noProof="0" dirty="0">
                <a:ln w="6350">
                  <a:noFill/>
                </a:ln>
                <a:solidFill>
                  <a:srgbClr val="FFC000"/>
                </a:solidFill>
                <a:effectLst>
                  <a:outerShdw blurRad="38100" dist="38100" dir="2700000" algn="tl">
                    <a:srgbClr val="000000">
                      <a:alpha val="43137"/>
                    </a:srgbClr>
                  </a:outerShdw>
                  <a:reflection blurRad="6350" stA="0" endPos="45500" dir="5400000" sy="-100000" algn="bl" rotWithShape="0"/>
                </a:effectLst>
                <a:uLnTx/>
                <a:uFillTx/>
                <a:latin typeface="Book Antiqua" pitchFamily="18" charset="0"/>
                <a:ea typeface="+mj-ea"/>
                <a:cs typeface="+mj-cs"/>
              </a:rPr>
              <a:t>4</a:t>
            </a:r>
            <a:r>
              <a:rPr kumimoji="0" lang="bg-BG" sz="1600" b="1" i="0" u="none" strike="noStrike" kern="1200" cap="all" spc="0" normalizeH="0" baseline="0" noProof="0" dirty="0" smtClean="0">
                <a:ln w="6350">
                  <a:noFill/>
                </a:ln>
                <a:solidFill>
                  <a:srgbClr val="FFC000"/>
                </a:solidFill>
                <a:effectLst>
                  <a:outerShdw blurRad="38100" dist="38100" dir="2700000" algn="tl">
                    <a:srgbClr val="000000">
                      <a:alpha val="43137"/>
                    </a:srgbClr>
                  </a:outerShdw>
                  <a:reflection blurRad="6350" stA="0" endPos="45500" dir="5400000" sy="-100000" algn="bl" rotWithShape="0"/>
                </a:effectLst>
                <a:uLnTx/>
                <a:uFillTx/>
                <a:latin typeface="Book Antiqua" pitchFamily="18" charset="0"/>
                <a:ea typeface="+mj-ea"/>
                <a:cs typeface="+mj-cs"/>
              </a:rPr>
              <a:t> КЛАС </a:t>
            </a:r>
          </a:p>
          <a:p>
            <a:pPr marL="102870" marR="0" lvl="0" indent="0" algn="ctr" defTabSz="914400" rtl="0" eaLnBrk="0" fontAlgn="base" latinLnBrk="0" hangingPunct="0">
              <a:lnSpc>
                <a:spcPct val="100000"/>
              </a:lnSpc>
              <a:spcBef>
                <a:spcPct val="0"/>
              </a:spcBef>
              <a:spcAft>
                <a:spcPct val="0"/>
              </a:spcAft>
              <a:buClrTx/>
              <a:buSzTx/>
              <a:buFontTx/>
              <a:buNone/>
              <a:tabLst/>
              <a:defRPr/>
            </a:pPr>
            <a:r>
              <a:rPr kumimoji="0" lang="bg-BG" sz="1600" b="1" i="0" u="none" strike="noStrike" kern="1200" cap="all" spc="0" normalizeH="0" baseline="0" noProof="0" dirty="0" smtClean="0">
                <a:ln w="6350">
                  <a:noFill/>
                </a:ln>
                <a:solidFill>
                  <a:srgbClr val="FFC000"/>
                </a:solidFill>
                <a:effectLst>
                  <a:outerShdw blurRad="38100" dist="38100" dir="2700000" algn="tl">
                    <a:srgbClr val="000000">
                      <a:alpha val="43137"/>
                    </a:srgbClr>
                  </a:outerShdw>
                  <a:reflection blurRad="6350" stA="0" endPos="45500" dir="5400000" sy="-100000" algn="bl" rotWithShape="0"/>
                </a:effectLst>
                <a:uLnTx/>
                <a:uFillTx/>
                <a:latin typeface="Book Antiqua" pitchFamily="18" charset="0"/>
                <a:ea typeface="+mj-ea"/>
                <a:cs typeface="+mj-cs"/>
              </a:rPr>
              <a:t>НА ИЗДАТЕЛСТВО ВИТЕЗДА</a:t>
            </a:r>
            <a:r>
              <a:rPr kumimoji="0" lang="bg-BG" sz="1600" b="1" i="0" u="none" strike="noStrike" kern="1200" cap="all" spc="0" normalizeH="0" baseline="0" noProof="0" dirty="0">
                <a:ln w="6350">
                  <a:noFill/>
                </a:ln>
                <a:solidFill>
                  <a:srgbClr val="FFC000"/>
                </a:solidFill>
                <a:effectLst>
                  <a:outerShdw blurRad="38100" dist="38100" dir="2700000" algn="tl">
                    <a:srgbClr val="000000">
                      <a:alpha val="43137"/>
                    </a:srgbClr>
                  </a:outerShdw>
                  <a:reflection blurRad="6350" stA="0" endPos="45500" dir="5400000" sy="-100000" algn="bl" rotWithShape="0"/>
                </a:effectLst>
                <a:uLnTx/>
                <a:uFillTx/>
                <a:latin typeface="Book Antiqua" pitchFamily="18" charset="0"/>
                <a:ea typeface="+mj-ea"/>
                <a:cs typeface="+mj-cs"/>
              </a:rPr>
              <a:t/>
            </a:r>
            <a:br>
              <a:rPr kumimoji="0" lang="bg-BG" sz="1600" b="1" i="0" u="none" strike="noStrike" kern="1200" cap="all" spc="0" normalizeH="0" baseline="0" noProof="0" dirty="0">
                <a:ln w="6350">
                  <a:noFill/>
                </a:ln>
                <a:solidFill>
                  <a:srgbClr val="FFC000"/>
                </a:solidFill>
                <a:effectLst>
                  <a:outerShdw blurRad="38100" dist="38100" dir="2700000" algn="tl">
                    <a:srgbClr val="000000">
                      <a:alpha val="43137"/>
                    </a:srgbClr>
                  </a:outerShdw>
                  <a:reflection blurRad="6350" stA="0" endPos="45500" dir="5400000" sy="-100000" algn="bl" rotWithShape="0"/>
                </a:effectLst>
                <a:uLnTx/>
                <a:uFillTx/>
                <a:latin typeface="Book Antiqua" pitchFamily="18" charset="0"/>
                <a:ea typeface="+mj-ea"/>
                <a:cs typeface="+mj-cs"/>
              </a:rPr>
            </a:br>
            <a:r>
              <a:rPr kumimoji="0" lang="bg-BG" sz="1600" b="1" i="0" u="none" strike="noStrike" kern="1200" cap="all" spc="0" normalizeH="0" baseline="0" noProof="0" dirty="0" smtClean="0">
                <a:ln w="6350">
                  <a:noFill/>
                </a:ln>
                <a:solidFill>
                  <a:srgbClr val="DEF5FA">
                    <a:lumMod val="50000"/>
                  </a:srgbClr>
                </a:solidFill>
                <a:effectLst>
                  <a:outerShdw blurRad="38100" dist="38100" dir="2700000" algn="tl">
                    <a:srgbClr val="000000">
                      <a:alpha val="43137"/>
                    </a:srgbClr>
                  </a:outerShdw>
                  <a:reflection blurRad="6350" stA="0" endPos="45500" dir="5400000" sy="-100000" algn="bl" rotWithShape="0"/>
                </a:effectLst>
                <a:uLnTx/>
                <a:uFillTx/>
                <a:latin typeface="Book Antiqua" pitchFamily="18" charset="0"/>
                <a:ea typeface="+mj-ea"/>
                <a:cs typeface="+mj-cs"/>
              </a:rPr>
              <a:t/>
            </a:r>
            <a:br>
              <a:rPr kumimoji="0" lang="bg-BG" sz="1600" b="1" i="0" u="none" strike="noStrike" kern="1200" cap="all" spc="0" normalizeH="0" baseline="0" noProof="0" dirty="0" smtClean="0">
                <a:ln w="6350">
                  <a:noFill/>
                </a:ln>
                <a:solidFill>
                  <a:srgbClr val="DEF5FA">
                    <a:lumMod val="50000"/>
                  </a:srgbClr>
                </a:solidFill>
                <a:effectLst>
                  <a:outerShdw blurRad="38100" dist="38100" dir="2700000" algn="tl">
                    <a:srgbClr val="000000">
                      <a:alpha val="43137"/>
                    </a:srgbClr>
                  </a:outerShdw>
                  <a:reflection blurRad="6350" stA="0" endPos="45500" dir="5400000" sy="-100000" algn="bl" rotWithShape="0"/>
                </a:effectLst>
                <a:uLnTx/>
                <a:uFillTx/>
                <a:latin typeface="Book Antiqua" pitchFamily="18" charset="0"/>
                <a:ea typeface="+mj-ea"/>
                <a:cs typeface="+mj-cs"/>
              </a:rPr>
            </a:br>
            <a:endParaRPr kumimoji="0" lang="en-IE" sz="1400" b="1" i="0" u="none" strike="noStrike" kern="1200" cap="all" spc="0" normalizeH="0" baseline="0" noProof="0" dirty="0">
              <a:ln w="6350">
                <a:noFill/>
              </a:ln>
              <a:solidFill>
                <a:srgbClr val="DEF5FA">
                  <a:lumMod val="50000"/>
                </a:srgbClr>
              </a:solidFill>
              <a:effectLst>
                <a:outerShdw blurRad="38100" dist="38100" dir="2700000" algn="tl">
                  <a:srgbClr val="000000">
                    <a:alpha val="43137"/>
                  </a:srgbClr>
                </a:outerShdw>
                <a:reflection blurRad="6350" stA="0" endPos="45500" dir="5400000" sy="-100000" algn="bl" rotWithShape="0"/>
              </a:effectLst>
              <a:uLnTx/>
              <a:uFillTx/>
              <a:latin typeface="Book Antiqua" pitchFamily="18" charset="0"/>
              <a:ea typeface="+mj-ea"/>
              <a:cs typeface="+mj-cs"/>
            </a:endParaRPr>
          </a:p>
        </p:txBody>
      </p:sp>
      <p:sp>
        <p:nvSpPr>
          <p:cNvPr id="15" name="Title 1"/>
          <p:cNvSpPr txBox="1">
            <a:spLocks/>
          </p:cNvSpPr>
          <p:nvPr/>
        </p:nvSpPr>
        <p:spPr>
          <a:xfrm>
            <a:off x="1600200" y="2650296"/>
            <a:ext cx="6096000" cy="892832"/>
          </a:xfrm>
          <a:prstGeom prst="rect">
            <a:avLst/>
          </a:prstGeom>
          <a:solidFill>
            <a:srgbClr val="247244"/>
          </a:solidFill>
          <a:effectLst/>
        </p:spPr>
        <p:txBody>
          <a:bodyPr vert="horz" lIns="68580" tIns="34290" rIns="68580" bIns="34290" rtlCol="0" anchor="t" anchorCtr="0">
            <a:noAutofit/>
          </a:bodyPr>
          <a:lstStyle>
            <a:lvl1pPr marL="640080" indent="-457200" algn="l" defTabSz="914400" rtl="0" eaLnBrk="1" latinLnBrk="0" hangingPunct="1">
              <a:spcBef>
                <a:spcPct val="0"/>
              </a:spcBef>
              <a:buClr>
                <a:schemeClr val="accent6">
                  <a:lumMod val="75000"/>
                </a:schemeClr>
              </a:buClr>
              <a:buSzPct val="128000"/>
              <a:buFont typeface="Georgia" pitchFamily="18" charset="0"/>
              <a:buChar char="*"/>
              <a:defRPr sz="54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37160" marR="0" lvl="0" indent="0" algn="ctr" defTabSz="685800" rtl="0" eaLnBrk="1" fontAlgn="auto" latinLnBrk="0" hangingPunct="1">
              <a:lnSpc>
                <a:spcPct val="100000"/>
              </a:lnSpc>
              <a:spcBef>
                <a:spcPct val="0"/>
              </a:spcBef>
              <a:spcAft>
                <a:spcPts val="0"/>
              </a:spcAft>
              <a:buClr>
                <a:srgbClr val="F14124">
                  <a:lumMod val="75000"/>
                </a:srgbClr>
              </a:buClr>
              <a:buSzPct val="128000"/>
              <a:buFont typeface="Georgia" pitchFamily="18" charset="0"/>
              <a:buNone/>
              <a:tabLst/>
              <a:defRPr/>
            </a:pPr>
            <a:endParaRPr kumimoji="0" lang="bg-BG" sz="1200" b="1" i="0" u="none" strike="noStrike" kern="1200" cap="none" spc="0" normalizeH="0" baseline="0" noProof="0" dirty="0">
              <a:ln>
                <a:noFill/>
              </a:ln>
              <a:solidFill>
                <a:prstClr val="white"/>
              </a:solidFill>
              <a:effectLst>
                <a:reflection blurRad="6350" stA="0" endPos="45500" dir="5400000" sy="-100000" algn="bl" rotWithShape="0"/>
              </a:effectLst>
              <a:uLnTx/>
              <a:uFillTx/>
              <a:latin typeface="Book Antiqua" pitchFamily="18" charset="0"/>
              <a:ea typeface="+mj-ea"/>
              <a:cs typeface="+mj-cs"/>
            </a:endParaRPr>
          </a:p>
          <a:p>
            <a:pPr marL="137160" marR="0" lvl="0" indent="0" algn="ctr" defTabSz="685800" rtl="0" eaLnBrk="1" fontAlgn="auto" latinLnBrk="0" hangingPunct="1">
              <a:lnSpc>
                <a:spcPct val="100000"/>
              </a:lnSpc>
              <a:spcBef>
                <a:spcPct val="0"/>
              </a:spcBef>
              <a:spcAft>
                <a:spcPts val="0"/>
              </a:spcAft>
              <a:buClr>
                <a:srgbClr val="F14124">
                  <a:lumMod val="75000"/>
                </a:srgbClr>
              </a:buClr>
              <a:buSzPct val="128000"/>
              <a:buFont typeface="Georgia" pitchFamily="18" charset="0"/>
              <a:buNone/>
              <a:tabLst/>
              <a:defRPr/>
            </a:pPr>
            <a:r>
              <a:rPr kumimoji="0" lang="bg-BG" sz="3200" b="1" i="0" u="none" strike="noStrike" kern="1200" cap="none" spc="0" normalizeH="0" baseline="0" noProof="0" dirty="0" smtClean="0">
                <a:ln>
                  <a:noFill/>
                </a:ln>
                <a:solidFill>
                  <a:srgbClr val="F7F991"/>
                </a:solidFill>
                <a:effectLst>
                  <a:reflection blurRad="6350" stA="0" endPos="45500" dir="5400000" sy="-100000" algn="bl" rotWithShape="0"/>
                </a:effectLst>
                <a:uLnTx/>
                <a:uFillTx/>
                <a:latin typeface="Book Antiqua" pitchFamily="18" charset="0"/>
                <a:ea typeface="+mj-ea"/>
                <a:cs typeface="+mj-cs"/>
              </a:rPr>
              <a:t>Старият Завет </a:t>
            </a:r>
            <a:r>
              <a:rPr kumimoji="0" lang="bg-BG" sz="3200" b="0" i="0" u="none" strike="noStrike" kern="1200" cap="none" spc="0" normalizeH="0" baseline="0" noProof="0" dirty="0" smtClean="0">
                <a:ln>
                  <a:noFill/>
                </a:ln>
                <a:solidFill>
                  <a:srgbClr val="F7F991"/>
                </a:solidFill>
                <a:effectLst>
                  <a:reflection blurRad="6350" stA="0" endPos="45500" dir="5400000" sy="-100000" algn="bl" rotWithShape="0"/>
                </a:effectLst>
                <a:uLnTx/>
                <a:uFillTx/>
                <a:latin typeface="Book Antiqua" pitchFamily="18" charset="0"/>
                <a:ea typeface="+mj-ea"/>
                <a:cs typeface="+mj-cs"/>
              </a:rPr>
              <a:t>(4)</a:t>
            </a:r>
            <a:endParaRPr kumimoji="0" lang="en-IE" sz="3200" b="0" i="0" u="none" strike="noStrike" kern="1200" cap="none" spc="0" normalizeH="0" baseline="0" noProof="0" dirty="0">
              <a:ln>
                <a:noFill/>
              </a:ln>
              <a:solidFill>
                <a:srgbClr val="F7F991"/>
              </a:solidFill>
              <a:effectLst>
                <a:reflection blurRad="6350" stA="0" endPos="45500" dir="5400000" sy="-100000" algn="bl" rotWithShape="0"/>
              </a:effectLst>
              <a:uLnTx/>
              <a:uFillTx/>
              <a:latin typeface="Book Antiqua" pitchFamily="18" charset="0"/>
              <a:ea typeface="+mj-ea"/>
              <a:cs typeface="+mj-cs"/>
            </a:endParaRPr>
          </a:p>
        </p:txBody>
      </p:sp>
      <p:sp>
        <p:nvSpPr>
          <p:cNvPr id="16" name="Title 1"/>
          <p:cNvSpPr txBox="1">
            <a:spLocks/>
          </p:cNvSpPr>
          <p:nvPr/>
        </p:nvSpPr>
        <p:spPr>
          <a:xfrm>
            <a:off x="1612842" y="2774681"/>
            <a:ext cx="6084070" cy="45719"/>
          </a:xfrm>
          <a:prstGeom prst="rect">
            <a:avLst/>
          </a:prstGeom>
          <a:solidFill>
            <a:srgbClr val="FF7E1D"/>
          </a:solidFill>
          <a:effectLst/>
        </p:spPr>
        <p:txBody>
          <a:bodyPr vert="horz" lIns="68580" tIns="34290" rIns="68580" bIns="34290" rtlCol="0" anchor="t" anchorCtr="0">
            <a:noAutofit/>
          </a:bodyPr>
          <a:lstStyle>
            <a:lvl1pPr marL="640080" indent="-457200" algn="l" defTabSz="914400" rtl="0" eaLnBrk="1" latinLnBrk="0" hangingPunct="1">
              <a:spcBef>
                <a:spcPct val="0"/>
              </a:spcBef>
              <a:buClr>
                <a:schemeClr val="accent6">
                  <a:lumMod val="75000"/>
                </a:schemeClr>
              </a:buClr>
              <a:buSzPct val="128000"/>
              <a:buFont typeface="Georgia" pitchFamily="18" charset="0"/>
              <a:buChar char="*"/>
              <a:defRPr sz="54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37160" marR="0" lvl="0" indent="0" algn="ctr" defTabSz="685800" rtl="0" eaLnBrk="1" fontAlgn="auto" latinLnBrk="0" hangingPunct="1">
              <a:lnSpc>
                <a:spcPct val="100000"/>
              </a:lnSpc>
              <a:spcBef>
                <a:spcPct val="0"/>
              </a:spcBef>
              <a:spcAft>
                <a:spcPts val="0"/>
              </a:spcAft>
              <a:buClr>
                <a:srgbClr val="F14124">
                  <a:lumMod val="75000"/>
                </a:srgbClr>
              </a:buClr>
              <a:buSzPct val="128000"/>
              <a:buFont typeface="Georgia" pitchFamily="18" charset="0"/>
              <a:buNone/>
              <a:tabLst/>
              <a:defRPr/>
            </a:pPr>
            <a:endParaRPr kumimoji="0" lang="en-IE" sz="3000" b="1" i="0" u="none" strike="noStrike" kern="1200" cap="none" spc="0" normalizeH="0" baseline="0" noProof="0" dirty="0">
              <a:ln>
                <a:noFill/>
              </a:ln>
              <a:solidFill>
                <a:prstClr val="white"/>
              </a:solidFill>
              <a:effectLst>
                <a:outerShdw blurRad="38100" dist="38100" dir="2700000" algn="tl">
                  <a:srgbClr val="000000">
                    <a:alpha val="43137"/>
                  </a:srgbClr>
                </a:outerShdw>
                <a:reflection blurRad="6350" stA="0" endPos="45500" dir="5400000" sy="-100000" algn="bl" rotWithShape="0"/>
              </a:effectLst>
              <a:uLnTx/>
              <a:uFillTx/>
              <a:latin typeface="Book Antiqua" pitchFamily="18" charset="0"/>
              <a:ea typeface="+mj-ea"/>
              <a:cs typeface="+mj-cs"/>
            </a:endParaRPr>
          </a:p>
        </p:txBody>
      </p:sp>
      <p:pic>
        <p:nvPicPr>
          <p:cNvPr id="2" name="Картина 1"/>
          <p:cNvPicPr>
            <a:picLocks noChangeAspect="1"/>
          </p:cNvPicPr>
          <p:nvPr/>
        </p:nvPicPr>
        <p:blipFill>
          <a:blip r:embed="rId3"/>
          <a:stretch>
            <a:fillRect/>
          </a:stretch>
        </p:blipFill>
        <p:spPr>
          <a:xfrm>
            <a:off x="1599488" y="3363899"/>
            <a:ext cx="6084335" cy="48772"/>
          </a:xfrm>
          <a:prstGeom prst="rect">
            <a:avLst/>
          </a:prstGeom>
        </p:spPr>
      </p:pic>
    </p:spTree>
    <p:extLst>
      <p:ext uri="{BB962C8B-B14F-4D97-AF65-F5344CB8AC3E}">
        <p14:creationId xmlns:p14="http://schemas.microsoft.com/office/powerpoint/2010/main" val="902822919"/>
      </p:ext>
    </p:extLst>
  </p:cSld>
  <p:clrMapOvr>
    <a:masterClrMapping/>
  </p:clrMapOvr>
  <mc:AlternateContent xmlns:mc="http://schemas.openxmlformats.org/markup-compatibility/2006" xmlns:p14="http://schemas.microsoft.com/office/powerpoint/2010/main">
    <mc:Choice Requires="p14">
      <p:transition spd="med" p14:dur="700" advTm="20607">
        <p:fade/>
      </p:transition>
    </mc:Choice>
    <mc:Fallback xmlns="">
      <p:transition spd="med" advTm="20607">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e1b38b497bdb1376fe38cb06ed7321d7b3191d4"/>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4.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Apex">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3.xml><?xml version="1.0" encoding="utf-8"?>
<a:theme xmlns:a="http://schemas.openxmlformats.org/drawingml/2006/main" name="Тема на Office">
  <a:themeElements>
    <a:clrScheme name="О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О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О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16180</TotalTime>
  <Words>1280</Words>
  <Application>Microsoft Office PowerPoint</Application>
  <PresentationFormat>Презентация на цял екран (4:3)</PresentationFormat>
  <Paragraphs>70</Paragraphs>
  <Slides>14</Slides>
  <Notes>8</Notes>
  <HiddenSlides>0</HiddenSlides>
  <MMClips>13</MMClips>
  <ScaleCrop>false</ScaleCrop>
  <HeadingPairs>
    <vt:vector size="6" baseType="variant">
      <vt:variant>
        <vt:lpstr>Използвани шрифтове</vt:lpstr>
      </vt:variant>
      <vt:variant>
        <vt:i4>11</vt:i4>
      </vt:variant>
      <vt:variant>
        <vt:lpstr>Тема</vt:lpstr>
      </vt:variant>
      <vt:variant>
        <vt:i4>2</vt:i4>
      </vt:variant>
      <vt:variant>
        <vt:lpstr>Заглавия на слайдовете</vt:lpstr>
      </vt:variant>
      <vt:variant>
        <vt:i4>14</vt:i4>
      </vt:variant>
    </vt:vector>
  </HeadingPairs>
  <TitlesOfParts>
    <vt:vector size="27" baseType="lpstr">
      <vt:lpstr>Arial</vt:lpstr>
      <vt:lpstr>Arial Narrow</vt:lpstr>
      <vt:lpstr>Book Antiqua</vt:lpstr>
      <vt:lpstr>Calibri</vt:lpstr>
      <vt:lpstr>Constantia</vt:lpstr>
      <vt:lpstr>Georgia</vt:lpstr>
      <vt:lpstr>Lucida Sans</vt:lpstr>
      <vt:lpstr>Times New Roman</vt:lpstr>
      <vt:lpstr>Wingdings</vt:lpstr>
      <vt:lpstr>Wingdings 2</vt:lpstr>
      <vt:lpstr>Wingdings 3</vt:lpstr>
      <vt:lpstr>Paper</vt:lpstr>
      <vt:lpstr>Apex</vt:lpstr>
      <vt:lpstr>  Старият Завет</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ГЛЕДАХТЕ ПРЕЗЕНТАЦИЯ  ПО Религия християнство – православие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Библията –        книга за Бога,  за света              и за човека</dc:title>
  <dc:creator>LB</dc:creator>
  <cp:lastModifiedBy>LB</cp:lastModifiedBy>
  <cp:revision>354</cp:revision>
  <dcterms:created xsi:type="dcterms:W3CDTF">2006-08-16T00:00:00Z</dcterms:created>
  <dcterms:modified xsi:type="dcterms:W3CDTF">2025-03-10T13:34:21Z</dcterms:modified>
  <cp:contentStatus>Последен</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