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9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4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0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2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4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3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2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5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8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4000">
              <a:srgbClr val="D6E0DC"/>
            </a:gs>
            <a:gs pos="0">
              <a:schemeClr val="accent1">
                <a:lumMod val="5000"/>
                <a:lumOff val="95000"/>
              </a:schemeClr>
            </a:gs>
            <a:gs pos="99000">
              <a:schemeClr val="accent4">
                <a:alpha val="73000"/>
              </a:schemeClr>
            </a:gs>
            <a:gs pos="69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3AD47-38AA-4A9A-BB13-E20A1FD9E06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C18F7-1FB2-4561-8C2C-9A6BEFD6C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0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3"/>
          <p:cNvSpPr txBox="1"/>
          <p:nvPr/>
        </p:nvSpPr>
        <p:spPr>
          <a:xfrm>
            <a:off x="4043375" y="4043710"/>
            <a:ext cx="4346275" cy="844756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sz="4400" dirty="0" smtClean="0">
                <a:solidFill>
                  <a:srgbClr val="C00000"/>
                </a:solidFill>
                <a:effectLst/>
                <a:latin typeface="Miroslav" panose="0200050006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Първа изповед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 descr="C:\Users\Mimi_Ivo\Desktop\Разкази\Заглавки\Еднакви с кръст\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87" y="1315115"/>
            <a:ext cx="6292927" cy="27285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Текстово поле 6"/>
          <p:cNvSpPr txBox="1"/>
          <p:nvPr/>
        </p:nvSpPr>
        <p:spPr>
          <a:xfrm>
            <a:off x="620576" y="6196038"/>
            <a:ext cx="1119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Разказ към урок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9.2 </a:t>
            </a:r>
            <a:r>
              <a:rPr kumimoji="0" lang="bg-BG" sz="1400" b="0" i="0" u="none" strike="noStrike" kern="1200" cap="none" spc="0" normalizeH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Обичаме и прощаваме</a:t>
            </a: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учебник по Религия, християнство – православие, 1 клас, издателство </a:t>
            </a:r>
            <a:r>
              <a:rPr kumimoji="0" lang="bg-BG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Витезда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1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2"/>
    </mc:Choice>
    <mc:Fallback xmlns="">
      <p:transition spd="slow" advTm="7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2064463"/>
            <a:ext cx="4572000" cy="3048000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5440367" y="1849525"/>
            <a:ext cx="60128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навърши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пълни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седем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реши, че 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вече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лична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пред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причасти.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опитна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отецът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много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добър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той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проявяват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старание.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Започна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смело, без да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стеснява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Аз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добра, а мама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наказа да стоя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десет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минути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до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стената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постъпи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жестоко. Аз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изморих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омаляха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краката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унизително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мене.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наказват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малките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аз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вече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голяма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030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5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737">
        <p15:prstTrans prst="peelOff"/>
      </p:transition>
    </mc:Choice>
    <mc:Fallback xmlns="">
      <p:transition spd="slow" advTm="477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2064463"/>
            <a:ext cx="4572000" cy="30480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531517" y="1628246"/>
            <a:ext cx="57908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Свещеникът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изслуша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кротичко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запита: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Как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майка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Цветелина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Но, моля те, отче,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казала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Свещеникът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кой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доверил.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тежък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спокойна.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тогава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питаш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мама?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Питам, за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изчета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опростителната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молитва.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всъщност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изповяда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нейния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за себе си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нищо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07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096">
        <p15:prstTrans prst="peelOff"/>
      </p:transition>
    </mc:Choice>
    <mc:Fallback xmlns="">
      <p:transition spd="slow" advTm="470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4093349" y="1764774"/>
            <a:ext cx="66877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замисли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сериозно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Отецът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ласкаво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погали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главичката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зачака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събра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смелост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реши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започне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Аз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имах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голяма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вина. Мама много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обича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но с право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наказа.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 забрани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отивам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улицата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разрешение.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Искаше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играя само с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Аз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обаче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Приятно ми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дружа с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немирни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Правехме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пакости. След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поправях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крайна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мярка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А,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вече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истинска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грехове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другите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добро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веднага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разбра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как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27" y="1579418"/>
            <a:ext cx="2934154" cy="4156364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26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8765">
        <p15:prstTrans prst="peelOff"/>
      </p:transition>
    </mc:Choice>
    <mc:Fallback xmlns="">
      <p:transition spd="slow" advTm="587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5508298" y="1876216"/>
            <a:ext cx="55509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зарадва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прибави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един:  </a:t>
            </a:r>
          </a:p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Мама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изпрати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магазина. След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останаха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стотинки. Аз си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купих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вафла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изядох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набързо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Като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прибрах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мама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попита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остатъка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парите. Като й казах, че точно до стотинка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стигнали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изненада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Аз 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излъгах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тежък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грях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грехове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спомни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88"/>
          <a:stretch/>
        </p:blipFill>
        <p:spPr>
          <a:xfrm>
            <a:off x="442103" y="1747681"/>
            <a:ext cx="4463529" cy="3479227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783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35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604">
        <p15:prstTrans prst="peelOff"/>
      </p:transition>
    </mc:Choice>
    <mc:Fallback xmlns="">
      <p:transition spd="slow" advTm="406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1283109" y="2092172"/>
            <a:ext cx="61983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Отецът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греховете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лесно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забравят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Препоръча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 да си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записва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тефтерче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отиде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прочете.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изпита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радост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олекна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душата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й.</a:t>
            </a:r>
          </a:p>
          <a:p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научи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правилно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изповядва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След всяка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ставаше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Майка й я похвали и вече не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стигаше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груби наказания.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запомни урока от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изповед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20" y="1613380"/>
            <a:ext cx="3512127" cy="3512127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17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178">
        <p15:prstTrans prst="peelOff"/>
      </p:transition>
    </mc:Choice>
    <mc:Fallback xmlns="">
      <p:transition spd="slow" advTm="431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C:\Users\Mimi_Ivo\Desktop\Разкази\Заглавки\Еднакви с кръст\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581" y="1868405"/>
            <a:ext cx="6292927" cy="2728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ово поле 5"/>
          <p:cNvSpPr txBox="1"/>
          <p:nvPr/>
        </p:nvSpPr>
        <p:spPr>
          <a:xfrm>
            <a:off x="686318" y="5713882"/>
            <a:ext cx="10529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Монахиня Валентина Друмева, Жива вяра, разказчета за деца от началното училище, </a:t>
            </a:r>
            <a:endParaRPr lang="en-US" dirty="0" smtClean="0"/>
          </a:p>
          <a:p>
            <a:pPr algn="ctr"/>
            <a:r>
              <a:rPr lang="bg-BG" dirty="0" smtClean="0"/>
              <a:t>изд. Славянобългарски манастир „Св. </a:t>
            </a:r>
            <a:r>
              <a:rPr lang="bg-BG" dirty="0" err="1" smtClean="0"/>
              <a:t>вмчк</a:t>
            </a:r>
            <a:r>
              <a:rPr lang="bg-BG" dirty="0" smtClean="0"/>
              <a:t> Георги Зограф“, Света Гора, Атон</a:t>
            </a:r>
            <a:endParaRPr lang="en-US" dirty="0"/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907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59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236">
        <p15:prstTrans prst="peelOff"/>
      </p:transition>
    </mc:Choice>
    <mc:Fallback xmlns="">
      <p:transition spd="slow" advTm="8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571</Words>
  <Application>Microsoft Office PowerPoint</Application>
  <PresentationFormat>Широк екран</PresentationFormat>
  <Paragraphs>23</Paragraphs>
  <Slides>7</Slides>
  <Notes>0</Notes>
  <HiddenSlides>0</HiddenSlides>
  <MMClips>7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Miroslav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LB</dc:creator>
  <cp:lastModifiedBy>LB</cp:lastModifiedBy>
  <cp:revision>17</cp:revision>
  <dcterms:created xsi:type="dcterms:W3CDTF">2021-12-13T09:38:13Z</dcterms:created>
  <dcterms:modified xsi:type="dcterms:W3CDTF">2025-02-19T08:47:48Z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