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1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7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0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6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0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6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9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8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F8FBFD"/>
            </a:gs>
            <a:gs pos="19000">
              <a:schemeClr val="bg1"/>
            </a:gs>
            <a:gs pos="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15EF9-941A-45FE-8F90-6B631FB360B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B905F-F380-4FCF-8B63-E8457F4A9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6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C:\Users\Mimi_Ivo\Desktop\Разкази\Заглавки\Заглавки готови\заглавка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421" y="1888192"/>
            <a:ext cx="7738882" cy="30738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ово поле 3"/>
          <p:cNvSpPr txBox="1"/>
          <p:nvPr/>
        </p:nvSpPr>
        <p:spPr>
          <a:xfrm>
            <a:off x="4217386" y="3144795"/>
            <a:ext cx="3842951" cy="5605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sz="3200" dirty="0">
                <a:solidFill>
                  <a:srgbClr val="C00000"/>
                </a:solidFill>
                <a:effectLst/>
                <a:latin typeface="Miroslav" panose="0200050006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Спасителният кораб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542925" y="6434316"/>
            <a:ext cx="1119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Разказ към урок 2.3 Моят светец -  моят</a:t>
            </a:r>
            <a:r>
              <a:rPr kumimoji="0" lang="bg-BG" sz="14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имен ден</a:t>
            </a:r>
            <a:r>
              <a:rPr kumimoji="0" lang="bg-BG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учебник по Религия, християнство – православие, 1 клас, издателство </a:t>
            </a:r>
            <a:r>
              <a:rPr kumimoji="0" lang="bg-BG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Витезда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28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46">
        <p14:reveal/>
      </p:transition>
    </mc:Choice>
    <mc:Fallback xmlns="">
      <p:transition spd="slow" advTm="88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5696464" y="1923671"/>
            <a:ext cx="63513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просветено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християнче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На имения си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първо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най-важното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Отиваше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помоли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великомъченица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и да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изпроси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закрила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празнуваше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весело.</a:t>
            </a:r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Поканваше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другарчетата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черпеше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сладкиши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майка ѝ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приготвяше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специално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Без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молитва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празникът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нямаше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духовен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смисъл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носи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светица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Помнеше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думите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майка си, че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именият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сещат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помолят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своя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небесен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покровител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прилича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красива ваза, 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уханни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живи цветя.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31" y="218782"/>
            <a:ext cx="4558812" cy="6083164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254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9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1935">
        <p14:reveal/>
      </p:transition>
    </mc:Choice>
    <mc:Fallback xmlns="">
      <p:transition spd="slow" advTm="519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16647" y="4134891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Веднъж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разговор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сподели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вляза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храма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Божи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прекръстя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усещам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че ми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идват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мисли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запаля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свещица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душата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ми става толкова светло, че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започвам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обичам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хора.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Забравям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обиждали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храм невидимо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присъства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пречиства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душите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обясни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майка ѝ, а Марина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лъчи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огряват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правят много добра. 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поднеса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цветче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иконата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я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целуна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затопля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душата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ми.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Божия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Пази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сърцето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чисто,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грехът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преграда за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нейните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топли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лъчи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42" y="278804"/>
            <a:ext cx="4876800" cy="3657600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079836"/>
            <a:ext cx="609600" cy="6096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7282185" y="3735565"/>
            <a:ext cx="92685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2">
                    <a:lumMod val="50000"/>
                  </a:schemeClr>
                </a:solidFill>
              </a:rPr>
              <a:t>www.kirul.cerkov.ru</a:t>
            </a:r>
            <a:endParaRPr lang="en-US" sz="7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6358">
        <p14:reveal/>
      </p:transition>
    </mc:Choice>
    <mc:Fallback xmlns="">
      <p:transition spd="slow" advTm="563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6487296" y="1090421"/>
            <a:ext cx="53577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разбра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майка ѝ, че Марина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усетила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Божията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излива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храма,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обясни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пример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светият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храм.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сравни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никога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претърпява</a:t>
            </a:r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крушение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Той плава 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морето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живота спокойно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стига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 брега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вечния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живот.</a:t>
            </a:r>
            <a:r>
              <a:rPr lang="en-US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възрази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bg-BG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аз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чувала, че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големи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потопяват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океана,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силна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буря.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Учителката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ни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огромния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Титаник, за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гордо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мислели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че е не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потопен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Но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появил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един айсберг,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разцепил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две.</a:t>
            </a:r>
            <a:endParaRPr lang="ru-RU" sz="2000" dirty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16134"/>
            <a:ext cx="609600" cy="6096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" t="3345" r="3519" b="4017"/>
          <a:stretch/>
        </p:blipFill>
        <p:spPr>
          <a:xfrm>
            <a:off x="691979" y="846020"/>
            <a:ext cx="4979772" cy="495285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4664744" y="5598820"/>
            <a:ext cx="100700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2">
                    <a:lumMod val="75000"/>
                  </a:schemeClr>
                </a:solidFill>
              </a:rPr>
              <a:t>www.stjosephukr.com</a:t>
            </a:r>
            <a:endParaRPr lang="en-US" sz="7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4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2553">
        <p14:reveal/>
      </p:transition>
    </mc:Choice>
    <mc:Fallback xmlns="">
      <p:transition spd="slow" advTm="525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4306529" y="1326629"/>
            <a:ext cx="76249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майка ѝ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даде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точен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сериозен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отговор: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Марина,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корабът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никой да потопи,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знаме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Кръстът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Христов, от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бягат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злите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знаеш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ли кой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Капитанът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Не, не зная.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Капитанът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самият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Христос,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победи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злото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смъртта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Моряците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ангелите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светиите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молим.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Пътниците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вярващите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Колко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хубаво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спасителен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възкликна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Марина. - 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ли хора,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него?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кръстени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-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Иринка не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кръстена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Аз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ѝ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обясня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помоля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кръсти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много добра.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31445" y="6858000"/>
            <a:ext cx="609600" cy="609600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0" y="858981"/>
            <a:ext cx="3793097" cy="486294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2745538" y="5521871"/>
            <a:ext cx="79220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2"/>
                </a:solidFill>
              </a:rPr>
              <a:t>www-icon-art-gr</a:t>
            </a:r>
          </a:p>
        </p:txBody>
      </p:sp>
    </p:spTree>
    <p:extLst>
      <p:ext uri="{BB962C8B-B14F-4D97-AF65-F5344CB8AC3E}">
        <p14:creationId xmlns:p14="http://schemas.microsoft.com/office/powerpoint/2010/main" val="33548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6049">
        <p14:reveal/>
      </p:transition>
    </mc:Choice>
    <mc:Fallback xmlns="">
      <p:transition spd="slow" advTm="660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582265" y="3562020"/>
            <a:ext cx="1132452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Помълча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Марина,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досети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за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много важно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добави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Светла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кръстена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но не е добра.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кара с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обижда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баба си.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стане с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Държат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ли 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такива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кораба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свещеници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дадена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Христос да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опрощават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греховете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искрено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разкайват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-</a:t>
            </a:r>
            <a:r>
              <a:rPr lang="ru-RU" sz="20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 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радостно. Аз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помоля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 да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изповяда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да стане добра.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каня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мене да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стопли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 и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нейната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душа</a:t>
            </a:r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От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личен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опит и от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беседата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майка си Марина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веднъж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 убеди колко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спасителна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светата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колко важно 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по-често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посещава</a:t>
            </a:r>
            <a:r>
              <a:rPr lang="ru-RU" sz="20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храма - Божия дом.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649" y="249636"/>
            <a:ext cx="4687336" cy="3312384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84074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6133317" y="3361965"/>
            <a:ext cx="97975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700" dirty="0" smtClean="0">
                <a:solidFill>
                  <a:schemeClr val="accent4">
                    <a:lumMod val="50000"/>
                  </a:schemeClr>
                </a:solidFill>
              </a:rPr>
              <a:t>www.</a:t>
            </a:r>
            <a:r>
              <a:rPr lang="en-US" sz="700" dirty="0" smtClean="0">
                <a:solidFill>
                  <a:schemeClr val="accent4">
                    <a:lumMod val="50000"/>
                  </a:schemeClr>
                </a:solidFill>
              </a:rPr>
              <a:t>eparhia-birsk.ru</a:t>
            </a:r>
            <a:endParaRPr lang="en-US" sz="7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54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2566">
        <p14:reveal/>
      </p:transition>
    </mc:Choice>
    <mc:Fallback xmlns="">
      <p:transition spd="slow" advTm="625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324673" y="5893425"/>
            <a:ext cx="1132452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Монахиня 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Друмева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Православно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вероучение за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www.sveta-gora-zograph.com (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съкращения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600" dirty="0" err="1" smtClean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Забележка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Имената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героите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разказа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измислени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не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съвпадат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600" dirty="0" err="1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реални</a:t>
            </a:r>
            <a:r>
              <a:rPr lang="ru-RU" sz="1600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личности.</a:t>
            </a:r>
          </a:p>
          <a:p>
            <a:endParaRPr lang="ru-RU" sz="2400" dirty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741" y="1676862"/>
            <a:ext cx="9540914" cy="3382407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355492"/>
            <a:ext cx="609600" cy="6096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222"/>
                    </a14:imgEffect>
                    <a14:imgEffect>
                      <a14:saturation sat="112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289" y="1676862"/>
            <a:ext cx="3595817" cy="336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2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7381">
        <p14:reveal/>
      </p:transition>
    </mc:Choice>
    <mc:Fallback xmlns="">
      <p:transition spd="slow" advTm="173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642</Words>
  <Application>Microsoft Office PowerPoint</Application>
  <PresentationFormat>Широк екран</PresentationFormat>
  <Paragraphs>29</Paragraphs>
  <Slides>7</Slides>
  <Notes>0</Notes>
  <HiddenSlides>0</HiddenSlides>
  <MMClips>7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Miroslav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LB</dc:creator>
  <cp:lastModifiedBy>LB</cp:lastModifiedBy>
  <cp:revision>20</cp:revision>
  <dcterms:created xsi:type="dcterms:W3CDTF">2021-12-09T20:11:00Z</dcterms:created>
  <dcterms:modified xsi:type="dcterms:W3CDTF">2025-02-19T08:42:35Z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