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96" r:id="rId2"/>
    <p:sldId id="280" r:id="rId3"/>
    <p:sldId id="276" r:id="rId4"/>
    <p:sldId id="275" r:id="rId5"/>
    <p:sldId id="274" r:id="rId6"/>
    <p:sldId id="277" r:id="rId7"/>
    <p:sldId id="278" r:id="rId8"/>
    <p:sldId id="279" r:id="rId9"/>
    <p:sldId id="294" r:id="rId10"/>
    <p:sldId id="273" r:id="rId11"/>
    <p:sldId id="293" r:id="rId12"/>
    <p:sldId id="29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57B03"/>
    <a:srgbClr val="A8F96B"/>
    <a:srgbClr val="FFCB25"/>
    <a:srgbClr val="6A5A68"/>
    <a:srgbClr val="725173"/>
    <a:srgbClr val="6A5173"/>
    <a:srgbClr val="EA6400"/>
    <a:srgbClr val="58435F"/>
    <a:srgbClr val="71567A"/>
    <a:srgbClr val="4246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4" autoAdjust="0"/>
    <p:restoredTop sz="94660"/>
  </p:normalViewPr>
  <p:slideViewPr>
    <p:cSldViewPr>
      <p:cViewPr varScale="1">
        <p:scale>
          <a:sx n="47" d="100"/>
          <a:sy n="47" d="100"/>
        </p:scale>
        <p:origin x="60" y="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0A814-5ACB-4DEE-94EC-A712AB10800D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46A26-2086-4C52-87CC-3A00997608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8190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07CB7-B91F-46F6-8D4B-407D44C09329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1832F-B976-4CB9-B257-609864160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5311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5A2E3-5A52-4054-A3AB-22799EA4BCEC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37CE0-15D7-4E8E-A6F9-78E39A017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6313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4AC62-9BEC-48C1-B1CF-1AA857397301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92448-2F4F-40B2-BAF3-D1A5AC777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4960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6B8FC-7EBB-4A1B-88F8-723DD1EB0AC7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7A575-9C5D-4CF1-B3C4-A161DEBEC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3724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FD0E4-C0C7-40A8-81E7-4471E049D101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9E2F3-5521-4C7A-BDEC-29923E7A0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39553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1E2F6-26AF-4F92-9A50-AC459BB936E9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3456-3639-4B55-8241-504399461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7358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1FE20-14D2-4518-A921-42313304457F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9B226-5973-42CB-8F76-98CD00742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1484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D8251-B372-4B19-99DE-6D01B2EA18C5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C0EF2-A188-4915-AF10-8C67C27E5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0387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A4D93-8ECB-46E2-8F5A-1B18FEA07486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36F41-FB1A-4952-AA7D-CCC36BC30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4932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CB4E4-826E-4E3E-A03A-BAB950099291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886ED-FD40-4478-B3BA-B25C903427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390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rgbClr val="FFC000"/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9287B25-0A5C-4DCD-9C63-53894C3C5D76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46D7BEAC-7C74-4E08-BE30-8E9E792CB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7293" y="0"/>
            <a:ext cx="7846507" cy="15081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bg-BG" sz="4400" b="1" i="1" spc="300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Възкресяването на Лазар -</a:t>
            </a:r>
          </a:p>
          <a:p>
            <a:pPr algn="ctr">
              <a:defRPr/>
            </a:pPr>
            <a:r>
              <a:rPr lang="bg-BG" sz="4800" b="1" i="1" spc="300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Лазаровден</a:t>
            </a:r>
            <a:endParaRPr lang="en-IE" sz="4800" b="1" i="1" spc="300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Цветница - Неделя Вайя - Катавасии - глас 4 легетос Манасий Поптодоро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6400799"/>
            <a:ext cx="433387" cy="433387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609600" y="6478992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solidFill>
                  <a:schemeClr val="bg1">
                    <a:lumMod val="75000"/>
                  </a:schemeClr>
                </a:solidFill>
              </a:rPr>
              <a:t>Муз.изпълнение</a:t>
            </a:r>
            <a:r>
              <a:rPr lang="ru-RU" sz="1200" b="1" dirty="0" smtClean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ru-RU" sz="1200" b="1" dirty="0" err="1" smtClean="0">
                <a:solidFill>
                  <a:schemeClr val="bg1">
                    <a:lumMod val="75000"/>
                  </a:schemeClr>
                </a:solidFill>
              </a:rPr>
              <a:t>Цветница</a:t>
            </a:r>
            <a:r>
              <a:rPr lang="ru-RU" sz="12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ru-RU" sz="1200" b="1" dirty="0">
                <a:solidFill>
                  <a:schemeClr val="bg1">
                    <a:lumMod val="75000"/>
                  </a:schemeClr>
                </a:solidFill>
              </a:rPr>
              <a:t>- Неделя Вайя - Катавасии - глас 4 </a:t>
            </a:r>
            <a:r>
              <a:rPr lang="ru-RU" sz="1200" b="1" dirty="0" err="1" smtClean="0">
                <a:solidFill>
                  <a:schemeClr val="bg1">
                    <a:lumMod val="75000"/>
                  </a:schemeClr>
                </a:solidFill>
              </a:rPr>
              <a:t>легетос</a:t>
            </a:r>
            <a:r>
              <a:rPr lang="ru-RU" sz="1200" b="1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ru-RU" sz="1200" b="1" dirty="0" err="1" smtClean="0">
                <a:solidFill>
                  <a:schemeClr val="bg1">
                    <a:lumMod val="75000"/>
                  </a:schemeClr>
                </a:solidFill>
              </a:rPr>
              <a:t>изп</a:t>
            </a:r>
            <a:r>
              <a:rPr lang="ru-RU" sz="1200" b="1" dirty="0" smtClean="0">
                <a:solidFill>
                  <a:schemeClr val="bg1">
                    <a:lumMod val="75000"/>
                  </a:schemeClr>
                </a:solidFill>
              </a:rPr>
              <a:t>. Никола Антонов, </a:t>
            </a:r>
            <a:r>
              <a:rPr lang="ru-RU" sz="1200" b="1" dirty="0" err="1" smtClean="0">
                <a:solidFill>
                  <a:schemeClr val="bg1">
                    <a:lumMod val="75000"/>
                  </a:schemeClr>
                </a:solidFill>
              </a:rPr>
              <a:t>изт</a:t>
            </a:r>
            <a:r>
              <a:rPr lang="ru-RU" sz="1200" b="1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</a:rPr>
              <a:t>youtube</a:t>
            </a:r>
            <a:endParaRPr lang="ru-RU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317" y="1497917"/>
            <a:ext cx="4296458" cy="4902882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6096000" y="6239840"/>
            <a:ext cx="838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700" dirty="0" smtClean="0">
                <a:solidFill>
                  <a:srgbClr val="D57B03"/>
                </a:solidFill>
              </a:rPr>
              <a:t>www.pinterest.it</a:t>
            </a:r>
            <a:endParaRPr lang="en-IE" sz="700" dirty="0">
              <a:solidFill>
                <a:srgbClr val="D57B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465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45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438400"/>
            <a:ext cx="8915400" cy="1828800"/>
          </a:xfrm>
        </p:spPr>
        <p:txBody>
          <a:bodyPr/>
          <a:lstStyle/>
          <a:p>
            <a:pPr marL="18288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i="1" spc="3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endParaRPr lang="bg-BG" sz="8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198687"/>
            <a:ext cx="89154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Господ обикалял по цялата страна, за да проповядва словото Божие. </a:t>
            </a:r>
            <a:r>
              <a:rPr lang="bg-BG" sz="36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Когато 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стигнал в едно село, наречено Витания, една жена Го поканила в къщата си.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IE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0" y="5410200"/>
            <a:ext cx="83820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Наричала се Марта. Тя имала сестра Мария и брат Лазар. Иисус обикнал Марта и Мария и брат им Лазар, който станал Негов приятел. </a:t>
            </a:r>
            <a:endParaRPr lang="en-IE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МартаМарияЛазар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33400"/>
            <a:ext cx="6667041" cy="461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8441" y="4944715"/>
            <a:ext cx="1447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7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www.concordiakoinonia.com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981200"/>
            <a:ext cx="8915400" cy="1828800"/>
          </a:xfrm>
        </p:spPr>
        <p:txBody>
          <a:bodyPr/>
          <a:lstStyle/>
          <a:p>
            <a:pPr marL="18288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i="1" spc="3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bg-BG" sz="8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905000"/>
            <a:ext cx="762000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Лазар се разболял тежко. Сестрите му изпратили вест на Иисус, че любимият Му приятел е на смъртно легло.</a:t>
            </a:r>
            <a:b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0" y="2133600"/>
            <a:ext cx="43434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Иисус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като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разбрал</a:t>
            </a:r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това,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казал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болест не е за умиране, но само ще покаже Божията сила.</a:t>
            </a:r>
            <a:endParaRPr lang="en-IE" sz="28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69"/>
          <a:stretch>
            <a:fillRect/>
          </a:stretch>
        </p:blipFill>
        <p:spPr bwMode="auto">
          <a:xfrm>
            <a:off x="304800" y="750519"/>
            <a:ext cx="4114800" cy="528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81000" y="5766098"/>
            <a:ext cx="47320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xfd.gr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981200"/>
            <a:ext cx="84582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Когато два дни по-късно Господ тръгнал за Витания, Лазар бил вече умрял. А когато пристигнал в селото, Лазар бил вече от четири дни в гроба.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6"/>
          <p:cNvSpPr txBox="1">
            <a:spLocks noChangeArrowheads="1"/>
          </p:cNvSpPr>
          <p:nvPr/>
        </p:nvSpPr>
        <p:spPr bwMode="auto">
          <a:xfrm>
            <a:off x="304800" y="5410200"/>
            <a:ext cx="8686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Марта и Мария </a:t>
            </a:r>
            <a:r>
              <a:rPr lang="ru-RU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посрещнали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Господ</a:t>
            </a:r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със сълзи на очи оплаквали своя брат. Господ също се просълзил, защото много обичал Своя приятел Лазар.</a:t>
            </a:r>
            <a:endParaRPr lang="en-IE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My Pictures 09.01.2017\1 ГОСПОД ИИСУС ХРИСТОС\1 Господски празници\Лазаровден\посрещане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255"/>
                    </a14:imgEffect>
                    <a14:imgEffect>
                      <a14:brightnessContrast bright="11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82533"/>
            <a:ext cx="7086600" cy="484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752600" y="4992376"/>
            <a:ext cx="9172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www.byzarticon.gr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1" t="20215" r="3275" b="19672"/>
          <a:stretch/>
        </p:blipFill>
        <p:spPr bwMode="auto">
          <a:xfrm>
            <a:off x="1399370" y="457200"/>
            <a:ext cx="6400800" cy="458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3970" y="5410200"/>
            <a:ext cx="89916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Господ поискал да отворят гробницата и извикал със силен глас: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„Лазаре, излез!”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станало невиждано чудо -  мъртвият от четири дни Лазар възкръснал и излязъл от гроба.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Ivo\Desktop\large_лазарь_китийский_в_рам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0" t="10020" r="11221" b="10760"/>
          <a:stretch>
            <a:fillRect/>
          </a:stretch>
        </p:blipFill>
        <p:spPr bwMode="auto">
          <a:xfrm>
            <a:off x="2655888" y="228600"/>
            <a:ext cx="38068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5257800"/>
            <a:ext cx="825182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Възкресеният Лазар живял още дълги години. Той станал Божи служител  - бил поставен от апостолите за епископ на един град в Кипър.    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2632075" y="4638159"/>
            <a:ext cx="78418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shop-pobedinedug.ru</a:t>
            </a:r>
            <a:endParaRPr lang="en-US" sz="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57200"/>
            <a:ext cx="8915400" cy="1828800"/>
          </a:xfrm>
        </p:spPr>
        <p:txBody>
          <a:bodyPr/>
          <a:lstStyle/>
          <a:p>
            <a:pPr marL="18288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bg-B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bg-BG" sz="8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" y="1219200"/>
            <a:ext cx="868680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r>
              <a:rPr lang="ru-RU" sz="4400" b="1" i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Празникът Лазаровден</a:t>
            </a:r>
          </a:p>
          <a:p>
            <a:pPr algn="ctr">
              <a:defRPr/>
            </a:pPr>
            <a:endParaRPr lang="ru-RU" sz="4400" b="1" i="1" dirty="0">
              <a:solidFill>
                <a:srgbClr val="DE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    На </a:t>
            </a:r>
            <a:r>
              <a:rPr lang="ru-RU" sz="2800" b="1" dirty="0" err="1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Лазаровден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възпоменаваме </a:t>
            </a:r>
            <a:r>
              <a:rPr lang="ru-RU" sz="2800" b="1" dirty="0" err="1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възкресяването</a:t>
            </a:r>
            <a:r>
              <a:rPr lang="ru-RU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на Лазар </a:t>
            </a:r>
            <a:r>
              <a:rPr lang="ru-RU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едно </a:t>
            </a:r>
            <a:r>
              <a:rPr lang="bg-BG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велико </a:t>
            </a:r>
            <a:r>
              <a:rPr lang="bg-BG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чудо</a:t>
            </a:r>
            <a:r>
              <a:rPr lang="ru-RU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b="1" dirty="0" err="1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което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Бог ни </a:t>
            </a:r>
            <a:r>
              <a:rPr lang="ru-RU" sz="2800" b="1" dirty="0" err="1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утвърждава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истината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dirty="0" err="1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всеобщото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възкресение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DE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err="1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Лазаровден</a:t>
            </a:r>
            <a:r>
              <a:rPr lang="ru-RU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празнуваме в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съботата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преди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Цветница</a:t>
            </a:r>
            <a:r>
              <a:rPr lang="ru-RU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 err="1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тогава</a:t>
            </a:r>
            <a:r>
              <a:rPr lang="ru-RU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ru-RU" sz="28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празнично богослужение.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6537" y="5105400"/>
            <a:ext cx="8907463" cy="2000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Лазаровден девойките лазаруват. Облечени с празнични премени, те берат цветя за Цветница и обикалят по домовете.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Пеят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песни за здраве и дълголетие, каквото Бог дарил на Лазар. Домакините им дават яйца за предстоящия Великден.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C:\Documents and Settings\Ivo\Desktop\Фотоси От Лазаровден до Възкресение\tradicii-lazarovden-e1553535729190-780x3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r="13741"/>
          <a:stretch>
            <a:fillRect/>
          </a:stretch>
        </p:blipFill>
        <p:spPr bwMode="auto">
          <a:xfrm>
            <a:off x="1371600" y="609600"/>
            <a:ext cx="5867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893760" y="4577090"/>
            <a:ext cx="10743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</a:t>
            </a:r>
            <a:r>
              <a:rPr lang="bg-BG" sz="9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znametrg.com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438400"/>
            <a:ext cx="4572000" cy="153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4932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748</TotalTime>
  <Words>182</Words>
  <Application>Microsoft Office PowerPoint</Application>
  <PresentationFormat>Презентация на цял екран (4:3)</PresentationFormat>
  <Paragraphs>27</Paragraphs>
  <Slides>12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9" baseType="lpstr">
      <vt:lpstr>Arial</vt:lpstr>
      <vt:lpstr>Book Antiqua</vt:lpstr>
      <vt:lpstr>Calibri</vt:lpstr>
      <vt:lpstr>Georgia</vt:lpstr>
      <vt:lpstr>Times New Roman</vt:lpstr>
      <vt:lpstr>Trebuchet MS</vt:lpstr>
      <vt:lpstr>Slipstream</vt:lpstr>
      <vt:lpstr>Презентация на PowerPoint</vt:lpstr>
      <vt:lpstr> </vt:lpstr>
      <vt:lpstr>Презентация на PowerPoint</vt:lpstr>
      <vt:lpstr>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 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Възкресяването на Лазар</dc:title>
  <dc:creator>LB</dc:creator>
  <cp:lastModifiedBy>LB</cp:lastModifiedBy>
  <cp:revision>64</cp:revision>
  <dcterms:created xsi:type="dcterms:W3CDTF">2006-08-16T00:00:00Z</dcterms:created>
  <dcterms:modified xsi:type="dcterms:W3CDTF">2022-04-15T18:55:40Z</dcterms:modified>
</cp:coreProperties>
</file>