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32162"/>
      </p:ext>
    </p:extLst>
  </p:cSld>
  <p:clrMapOvr>
    <a:masterClrMapping/>
  </p:clrMapOvr>
  <p:transition spd="slow">
    <p:plu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700397"/>
      </p:ext>
    </p:extLst>
  </p:cSld>
  <p:clrMapOvr>
    <a:masterClrMapping/>
  </p:clrMapOvr>
  <p:transition spd="slow">
    <p:plu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055795"/>
      </p:ext>
    </p:extLst>
  </p:cSld>
  <p:clrMapOvr>
    <a:masterClrMapping/>
  </p:clrMapOvr>
  <p:transition spd="slow">
    <p:plu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288706"/>
      </p:ext>
    </p:extLst>
  </p:cSld>
  <p:clrMapOvr>
    <a:masterClrMapping/>
  </p:clrMapOvr>
  <p:transition spd="slow">
    <p:plu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579807"/>
      </p:ext>
    </p:extLst>
  </p:cSld>
  <p:clrMapOvr>
    <a:masterClrMapping/>
  </p:clrMapOvr>
  <p:transition spd="slow">
    <p:plu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854817"/>
      </p:ext>
    </p:extLst>
  </p:cSld>
  <p:clrMapOvr>
    <a:masterClrMapping/>
  </p:clrMapOvr>
  <p:transition spd="slow">
    <p:plu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262271"/>
      </p:ext>
    </p:extLst>
  </p:cSld>
  <p:clrMapOvr>
    <a:masterClrMapping/>
  </p:clrMapOvr>
  <p:transition spd="slow">
    <p:plu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967040"/>
      </p:ext>
    </p:extLst>
  </p:cSld>
  <p:clrMapOvr>
    <a:masterClrMapping/>
  </p:clrMapOvr>
  <p:transition spd="slow">
    <p:plu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632213"/>
      </p:ext>
    </p:extLst>
  </p:cSld>
  <p:clrMapOvr>
    <a:masterClrMapping/>
  </p:clrMapOvr>
  <p:transition spd="slow">
    <p:plu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945777"/>
      </p:ext>
    </p:extLst>
  </p:cSld>
  <p:clrMapOvr>
    <a:masterClrMapping/>
  </p:clrMapOvr>
  <p:transition spd="slow">
    <p:plu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804770"/>
      </p:ext>
    </p:extLst>
  </p:cSld>
  <p:clrMapOvr>
    <a:masterClrMapping/>
  </p:clrMapOvr>
  <p:transition spd="slow">
    <p:plu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8000">
              <a:schemeClr val="bg1"/>
            </a:gs>
            <a:gs pos="37500">
              <a:schemeClr val="bg1"/>
            </a:gs>
            <a:gs pos="100000">
              <a:schemeClr val="accent6">
                <a:lumMod val="40000"/>
                <a:lumOff val="6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191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plus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"/>
            <a:ext cx="7772400" cy="1470025"/>
          </a:xfrm>
        </p:spPr>
        <p:txBody>
          <a:bodyPr>
            <a:noAutofit/>
          </a:bodyPr>
          <a:lstStyle/>
          <a:p>
            <a:r>
              <a:rPr lang="bg-BG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Свети великомъченик Георги Победоносец</a:t>
            </a:r>
            <a:endParaRPr lang="en-IE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1" t="2858" r="7587" b="7618"/>
          <a:stretch/>
        </p:blipFill>
        <p:spPr>
          <a:xfrm>
            <a:off x="2819400" y="1584586"/>
            <a:ext cx="3657600" cy="516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3822"/>
      </p:ext>
    </p:extLst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828800"/>
            <a:ext cx="3505200" cy="2773363"/>
          </a:xfrm>
        </p:spPr>
        <p:txBody>
          <a:bodyPr/>
          <a:lstStyle/>
          <a:p>
            <a:pPr marL="0" indent="0">
              <a:buNone/>
            </a:pPr>
            <a:r>
              <a:rPr lang="bg-B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Свети Георги  живял през 3 век в Мала Азия. Бил воин.</a:t>
            </a:r>
            <a:endParaRPr lang="en-I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2000" contras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3228975" cy="682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919871"/>
      </p:ext>
    </p:extLst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0800" y="1219200"/>
            <a:ext cx="4483200" cy="42073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b="1" dirty="0" smtClean="0">
                <a:solidFill>
                  <a:srgbClr val="C00000"/>
                </a:solidFill>
              </a:rPr>
              <a:t>    </a:t>
            </a:r>
            <a:r>
              <a:rPr lang="bg-BG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Георги бил умен и смел и </a:t>
            </a:r>
            <a:r>
              <a:rPr lang="bg-BG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римският император </a:t>
            </a:r>
            <a:r>
              <a:rPr lang="bg-BG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 поставил на висока длъжност, без да знае, че е християнин. </a:t>
            </a:r>
          </a:p>
          <a:p>
            <a:pPr marL="0" indent="0">
              <a:buNone/>
            </a:pPr>
            <a:r>
              <a:rPr lang="bg-BG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А християните тогава били преследвани.</a:t>
            </a:r>
            <a:endParaRPr lang="en-IE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1771"/>
            <a:ext cx="435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664285"/>
      </p:ext>
    </p:extLst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3581400" cy="34290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bg-BG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Свети Георги бил много млад, когато починали родителите му. Той раздал богатото си наследство и освободил робите.</a:t>
            </a:r>
            <a:endParaRPr lang="en-I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304800"/>
            <a:ext cx="4724400" cy="629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5353"/>
      </p:ext>
    </p:extLst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219200"/>
            <a:ext cx="4191000" cy="5638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b="1" dirty="0" smtClean="0">
                <a:solidFill>
                  <a:srgbClr val="C00000"/>
                </a:solidFill>
              </a:rPr>
              <a:t>    </a:t>
            </a:r>
            <a:r>
              <a:rPr lang="bg-BG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Императорът увещавал свети Георги да се отрече от вярата си, но напразно. Тогава бил подложен на жестоки мъчения. Сам Господ изцерил раните му и го укрепявал.</a:t>
            </a:r>
            <a:endParaRPr lang="en-IE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63880"/>
            <a:ext cx="379984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315303"/>
      </p:ext>
    </p:extLst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5029200"/>
            <a:ext cx="7162800" cy="27236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Съпругата на императора – Александра, като се убедила в силата на Христовата вяра, също казала, че е християнка. Веднага я осъдили на смърт.</a:t>
            </a:r>
            <a:endParaRPr lang="en-IE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78526"/>
            <a:ext cx="4089272" cy="4877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075385"/>
      </p:ext>
    </p:extLst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804" y="5349471"/>
            <a:ext cx="8077200" cy="2057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b="1" dirty="0" smtClean="0">
                <a:solidFill>
                  <a:srgbClr val="C00000"/>
                </a:solidFill>
              </a:rPr>
              <a:t>    </a:t>
            </a:r>
            <a:r>
              <a:rPr lang="bg-BG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Свети Георги бил посечен с меч, след като претърпял нечувани мъчения. Затова е наречен великомъченик.</a:t>
            </a:r>
            <a:endParaRPr lang="en-IE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1" t="2858" r="7587" b="7618"/>
          <a:stretch/>
        </p:blipFill>
        <p:spPr>
          <a:xfrm>
            <a:off x="2774976" y="34834"/>
            <a:ext cx="3808503" cy="537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593086"/>
      </p:ext>
    </p:extLst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4814" y="1905000"/>
            <a:ext cx="4038600" cy="3810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b="1" dirty="0" smtClean="0">
                <a:solidFill>
                  <a:srgbClr val="C00000"/>
                </a:solidFill>
              </a:rPr>
              <a:t>    </a:t>
            </a:r>
            <a:r>
              <a:rPr lang="bg-BG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Преданието разказва, че години след неговата смърт, той помогнал на жителите на едно селище да се избавят от страшен змей.</a:t>
            </a:r>
            <a:endParaRPr lang="en-IE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2" t="1714" r="3520" b="2857"/>
          <a:stretch/>
        </p:blipFill>
        <p:spPr>
          <a:xfrm>
            <a:off x="43543" y="685800"/>
            <a:ext cx="4341271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262875"/>
      </p:ext>
    </p:extLst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1905000"/>
            <a:ext cx="3657600" cy="3810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b="1" dirty="0" smtClean="0">
                <a:solidFill>
                  <a:srgbClr val="C00000"/>
                </a:solidFill>
              </a:rPr>
              <a:t>    </a:t>
            </a:r>
            <a:r>
              <a:rPr lang="bg-BG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Когато дошъл ред царската дъщеря да дадат на змея, свети Георги се появил на бял кон и сразил чудовището.</a:t>
            </a:r>
            <a:endParaRPr lang="en-IE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Св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4837067" cy="5791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5647871"/>
      </p:ext>
    </p:extLst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5359400"/>
            <a:ext cx="7391400" cy="1752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b="1" dirty="0" smtClean="0">
                <a:solidFill>
                  <a:srgbClr val="C00000"/>
                </a:solidFill>
              </a:rPr>
              <a:t>    </a:t>
            </a:r>
            <a:r>
              <a:rPr lang="bg-BG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Свети Георги е един от най-почитаните светци в цял свят. Наречен е Победоносец, защото с Божията сила побеждава злото.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48491"/>
            <a:ext cx="3581400" cy="542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72414"/>
      </p:ext>
    </p:extLst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5410200"/>
            <a:ext cx="7010400" cy="1752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b="1" dirty="0" smtClean="0">
                <a:solidFill>
                  <a:srgbClr val="C00000"/>
                </a:solidFill>
              </a:rPr>
              <a:t>    </a:t>
            </a:r>
            <a:r>
              <a:rPr lang="bg-BG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6 май е Гергьовден. На този ден празнуват войниците и животновъдите. По традиция се яде агне.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52400"/>
            <a:ext cx="3962400" cy="517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524025"/>
      </p:ext>
    </p:extLst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</TotalTime>
  <Words>236</Words>
  <Application>Microsoft Office PowerPoint</Application>
  <PresentationFormat>On-screen Show (4:3)</PresentationFormat>
  <Paragraphs>12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Свети великомъченик Георги Победоносец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Свети великомъченик Георги Победоносец</dc:title>
  <dc:creator/>
  <cp:lastModifiedBy>Ivo</cp:lastModifiedBy>
  <cp:revision>8</cp:revision>
  <dcterms:created xsi:type="dcterms:W3CDTF">2006-08-16T00:00:00Z</dcterms:created>
  <dcterms:modified xsi:type="dcterms:W3CDTF">2018-05-03T09:41:57Z</dcterms:modified>
</cp:coreProperties>
</file>