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3"/>
  </p:notesMasterIdLst>
  <p:sldIdLst>
    <p:sldId id="267" r:id="rId2"/>
    <p:sldId id="260" r:id="rId3"/>
    <p:sldId id="268" r:id="rId4"/>
    <p:sldId id="259" r:id="rId5"/>
    <p:sldId id="278" r:id="rId6"/>
    <p:sldId id="269" r:id="rId7"/>
    <p:sldId id="261" r:id="rId8"/>
    <p:sldId id="262" r:id="rId9"/>
    <p:sldId id="270" r:id="rId10"/>
    <p:sldId id="263" r:id="rId11"/>
    <p:sldId id="271" r:id="rId12"/>
    <p:sldId id="264" r:id="rId13"/>
    <p:sldId id="273" r:id="rId14"/>
    <p:sldId id="272" r:id="rId15"/>
    <p:sldId id="274" r:id="rId16"/>
    <p:sldId id="265" r:id="rId17"/>
    <p:sldId id="275" r:id="rId18"/>
    <p:sldId id="276" r:id="rId19"/>
    <p:sldId id="277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6B6"/>
    <a:srgbClr val="F0E852"/>
    <a:srgbClr val="D5836D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0CF75-373A-409D-8BDC-74C2DADE7D82}" type="datetimeFigureOut">
              <a:rPr lang="en-IE" smtClean="0"/>
              <a:t>11/10/2017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EF269-4D3D-4773-A6CA-F93F823E17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8437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Въпроси към учениците: Къде се намира река Йордан?</a:t>
            </a:r>
            <a:r>
              <a:rPr lang="bg-BG" baseline="0" dirty="0" smtClean="0"/>
              <a:t> С какво събитие свързваме река Йордан?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EF269-4D3D-4773-A6CA-F93F823E179C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6093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За учителя: Църквата „Света</a:t>
            </a:r>
            <a:r>
              <a:rPr lang="bg-BG" baseline="0" dirty="0" smtClean="0"/>
              <a:t> Богородица“ носи името на цариградския квартал Влахерна, където се намирала. След унищожаването й, тя отново е възстановена на това място. Известна през средновековието като голямо духовно средище и място, където се съхраняват важни реликви – поясът и омофорът (покривалото) на света Богородица, както и чудотворната й икона, спасила Цариград от аваро-персийската обсада.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EF269-4D3D-4773-A6CA-F93F823E179C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274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Преподобни са светците, които са се замонашили, достигнали са святост и са починали в мир ( не </a:t>
            </a:r>
            <a:r>
              <a:rPr lang="bg-BG" smtClean="0"/>
              <a:t>мъченически).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C95D3-8E54-4A6D-9E45-17711E1B2233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692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rgbClr val="FC9FCB">
                <a:alpha val="0"/>
                <a:lumMod val="0"/>
                <a:lumOff val="100000"/>
              </a:srgbClr>
            </a:gs>
            <a:gs pos="96000">
              <a:srgbClr val="F8B049"/>
            </a:gs>
            <a:gs pos="88000">
              <a:srgbClr val="F8B049"/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000">
              <a:srgbClr val="FC9FCB">
                <a:alpha val="0"/>
                <a:lumMod val="0"/>
                <a:lumOff val="100000"/>
              </a:srgbClr>
            </a:gs>
            <a:gs pos="100000">
              <a:srgbClr val="F0E852">
                <a:alpha val="63000"/>
              </a:srgbClr>
            </a:gs>
            <a:gs pos="21000">
              <a:srgbClr val="FFFF00">
                <a:alpha val="2000"/>
              </a:srgbClr>
            </a:gs>
            <a:gs pos="65000">
              <a:srgbClr val="F0E852">
                <a:lumMod val="0"/>
                <a:lumOff val="10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685800" y="762000"/>
            <a:ext cx="10217076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bg-BG" sz="63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                      Петка</a:t>
            </a:r>
            <a:endParaRPr lang="en-IE" sz="63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8600"/>
            <a:ext cx="4467975" cy="632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4102" y="6299284"/>
            <a:ext cx="21098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050" dirty="0" smtClean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Иконата е копирана от </a:t>
            </a:r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www.filckr.com</a:t>
            </a:r>
            <a:endParaRPr lang="en-IE" sz="1050" dirty="0">
              <a:solidFill>
                <a:schemeClr val="bg1">
                  <a:lumMod val="6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5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rgbClr val="FC9FCB">
                <a:alpha val="0"/>
                <a:lumMod val="0"/>
                <a:lumOff val="100000"/>
              </a:srgbClr>
            </a:gs>
            <a:gs pos="88000">
              <a:schemeClr val="accent2">
                <a:lumMod val="20000"/>
                <a:lumOff val="80000"/>
              </a:schemeClr>
            </a:gs>
            <a:gs pos="100000">
              <a:schemeClr val="tx2">
                <a:lumMod val="60000"/>
                <a:lumOff val="40000"/>
                <a:alpha val="1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400"/>
            <a:ext cx="6324600" cy="420234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14337" y="4230648"/>
            <a:ext cx="8391525" cy="2133600"/>
          </a:xfrm>
        </p:spPr>
        <p:txBody>
          <a:bodyPr/>
          <a:lstStyle/>
          <a:p>
            <a:pPr marL="182880" indent="0">
              <a:buNone/>
            </a:pPr>
            <a:r>
              <a:rPr lang="bg-BG" sz="4000" b="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0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</a:t>
            </a: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Параскева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чието име в превод от гръцки означава Петка, </a:t>
            </a:r>
            <a:r>
              <a:rPr lang="bg-BG" sz="30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се родила през 11 век в град Епиват, на брега на Мраморно море, недалеч от Цариград, днешен </a:t>
            </a: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Иста</a:t>
            </a:r>
            <a:r>
              <a:rPr lang="bg-BG" sz="30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бул. По онова време там живеели българи.</a:t>
            </a:r>
            <a:r>
              <a:rPr lang="bg-BG" sz="30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30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IE" sz="3000" dirty="0">
              <a:solidFill>
                <a:schemeClr val="accent1">
                  <a:lumMod val="7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9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000">
              <a:srgbClr val="FC9FCB">
                <a:alpha val="0"/>
                <a:lumMod val="0"/>
                <a:lumOff val="100000"/>
              </a:srgbClr>
            </a:gs>
            <a:gs pos="100000">
              <a:srgbClr val="F0E852">
                <a:alpha val="63000"/>
              </a:srgbClr>
            </a:gs>
            <a:gs pos="21000">
              <a:srgbClr val="FFFF00">
                <a:alpha val="2000"/>
              </a:srgbClr>
            </a:gs>
            <a:gs pos="65000">
              <a:srgbClr val="F0E852">
                <a:lumMod val="0"/>
                <a:lumOff val="10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02771" y="2209800"/>
            <a:ext cx="8382000" cy="55626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l">
              <a:buNone/>
            </a:pPr>
            <a:r>
              <a:rPr lang="bg-BG" sz="3600" b="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Родителите й били заможни българи</a:t>
            </a:r>
            <a:r>
              <a:rPr lang="bg-BG" sz="360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благочестиви </a:t>
            </a: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християни. С тях тя ходела редовно на църква и с внимание слушала Божието слово.</a:t>
            </a:r>
            <a:endParaRPr lang="en-IE" sz="36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63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6">
                <a:lumMod val="20000"/>
                <a:lumOff val="80000"/>
                <a:alpha val="58000"/>
              </a:schemeClr>
            </a:gs>
            <a:gs pos="96000">
              <a:srgbClr val="F8B049">
                <a:alpha val="48000"/>
              </a:srgbClr>
            </a:gs>
            <a:gs pos="60000">
              <a:schemeClr val="accent3">
                <a:lumMod val="52000"/>
                <a:lumOff val="48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886" y="5059718"/>
            <a:ext cx="92201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Света Петка</a:t>
            </a:r>
            <a:r>
              <a:rPr lang="en-US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имала милостиво сърце и усърдно помагала на немощните и страдащите. Богатите си дрехи тя давала на бедняците.</a:t>
            </a:r>
            <a:endParaRPr lang="en-IE" sz="36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  <a14:imgEffect>
                      <a14:colorTemperature colorTemp="7750"/>
                    </a14:imgEffect>
                    <a14:imgEffect>
                      <a14:saturation sat="115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943600" cy="4336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4708490"/>
            <a:ext cx="59089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100" dirty="0" smtClean="0">
                <a:solidFill>
                  <a:srgbClr val="B6B6B6"/>
                </a:solidFill>
                <a:latin typeface="Arial Narrow" pitchFamily="34" charset="0"/>
              </a:rPr>
              <a:t>Стенописите са сканирани от книгата „Света </a:t>
            </a:r>
            <a:r>
              <a:rPr lang="bg-BG" sz="1100" dirty="0" smtClean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Петка“ на изд. Елеон  (старинен  храм „Св. Петка“, София)</a:t>
            </a:r>
            <a:endParaRPr lang="en-IE" sz="1100" dirty="0">
              <a:solidFill>
                <a:schemeClr val="bg1">
                  <a:lumMod val="6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rgbClr val="FC9FCB">
                <a:alpha val="0"/>
                <a:lumMod val="0"/>
                <a:lumOff val="100000"/>
              </a:srgbClr>
            </a:gs>
            <a:gs pos="88000">
              <a:schemeClr val="accent2">
                <a:lumMod val="20000"/>
                <a:lumOff val="80000"/>
              </a:schemeClr>
            </a:gs>
            <a:gs pos="100000">
              <a:schemeClr val="tx2">
                <a:lumMod val="60000"/>
                <a:lumOff val="40000"/>
                <a:alpha val="1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620000" cy="2133600"/>
          </a:xfrm>
        </p:spPr>
        <p:txBody>
          <a:bodyPr/>
          <a:lstStyle/>
          <a:p>
            <a:pPr marL="182880" indent="0">
              <a:buNone/>
            </a:pPr>
            <a:r>
              <a:rPr lang="bg-BG" sz="4000" b="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2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 малка тя закопняла да посвети живота си на Бога. След смъртта на родителите си, раздала на бедните наследството си, оставила богатия си дом и първо отишла в манастир, а по-късно заживяла усамотено в пустинята край река Йордан. </a:t>
            </a:r>
            <a:endParaRPr lang="en-IE" sz="4000" dirty="0">
              <a:solidFill>
                <a:schemeClr val="accent1">
                  <a:lumMod val="7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581401"/>
            <a:ext cx="91439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 се отдалечила от света, за да живее само за Бога и да Му служи.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8375"/>
                    </a14:imgEffect>
                    <a14:imgEffect>
                      <a14:saturation sat="110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599"/>
            <a:ext cx="6640388" cy="53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5">
                <a:lumMod val="20000"/>
                <a:lumOff val="80000"/>
              </a:schemeClr>
            </a:gs>
            <a:gs pos="88000">
              <a:schemeClr val="accent2">
                <a:lumMod val="60000"/>
                <a:lumOff val="4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22114"/>
            <a:ext cx="91440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Йорданската пустиня тя търпяла нищета и зной, но душата й се радвала в молитвено общение с Господа. 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colorTemperature colorTemp="8250"/>
                    </a14:imgEffect>
                    <a14:imgEffect>
                      <a14:saturation sat="1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"/>
            <a:ext cx="7086600" cy="51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6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3">
                <a:alpha val="39000"/>
              </a:schemeClr>
            </a:gs>
            <a:gs pos="78000">
              <a:schemeClr val="accent5">
                <a:lumMod val="40000"/>
                <a:lumOff val="60000"/>
                <a:alpha val="43000"/>
              </a:schemeClr>
            </a:gs>
            <a:gs pos="60000">
              <a:schemeClr val="accent3">
                <a:lumMod val="29000"/>
                <a:lumOff val="71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752600"/>
            <a:ext cx="7924800" cy="3962400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Света Петка преживяла в пустинята дълги години и ето че  наближил края на нейния живот. Пред светата девица се явил ангел, който й наредил да се върне в родния си град.</a:t>
            </a:r>
            <a:endParaRPr lang="en-IE" sz="36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3">
                <a:alpha val="72000"/>
              </a:schemeClr>
            </a:gs>
            <a:gs pos="90000">
              <a:schemeClr val="accent5">
                <a:lumMod val="40000"/>
                <a:lumOff val="60000"/>
              </a:schemeClr>
            </a:gs>
            <a:gs pos="63000">
              <a:schemeClr val="accent3">
                <a:lumMod val="29000"/>
                <a:lumOff val="71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205667"/>
            <a:ext cx="91439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Светицата първо се отправила към Цариград да се поклони на Божията майка във Влахернската църква. 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5000"/>
                    </a14:imgEffect>
                    <a14:imgEffect>
                      <a14:colorTemperature colorTemp="8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9" y="237309"/>
            <a:ext cx="6757851" cy="495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9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accent2">
                <a:lumMod val="85000"/>
                <a:lumOff val="15000"/>
              </a:schemeClr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322526" cy="3657600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Като се завърнала в родния си град Епиват, света Петка не намерила жив никого от роднините си и се приютила в храма, където пребивавала в непрестанна молитва.  Както се молела, така и предала душата си на Бога.</a:t>
            </a:r>
            <a:endParaRPr lang="en-IE" sz="36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76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accent2">
                <a:lumMod val="85000"/>
                <a:lumOff val="15000"/>
              </a:schemeClr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colorTemperature colorTemp="8500"/>
                    </a14:imgEffect>
                    <a14:imgEffect>
                      <a14:saturation sat="150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1920"/>
            <a:ext cx="6096000" cy="472029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05097" y="4842218"/>
            <a:ext cx="8610600" cy="1793167"/>
          </a:xfrm>
        </p:spPr>
        <p:txBody>
          <a:bodyPr/>
          <a:lstStyle/>
          <a:p>
            <a:pPr marL="182880" indent="0">
              <a:buNone/>
            </a:pPr>
            <a:r>
              <a:rPr lang="bg-BG" sz="30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Жителите на Епиват я погребали като никому непозната вън от селището, а по-късно в нейния гроб сложили и тялото на мъртъв моряк, изхвърлен на брега. 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56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100000">
              <a:schemeClr val="accent6">
                <a:lumMod val="60000"/>
                <a:lumOff val="40000"/>
                <a:alpha val="20000"/>
              </a:schemeClr>
            </a:gs>
            <a:gs pos="67000">
              <a:schemeClr val="bg1"/>
            </a:gs>
            <a:gs pos="84000">
              <a:schemeClr val="accent5">
                <a:lumMod val="20000"/>
                <a:lumOff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8382000" cy="1793167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3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Бог не оставил света Петка в забрава, а пожелал да я прослави сред човеците. През нощта светъл ангел се явил пред един боголюбив човек от Епиват на име Георги и му наредил да извадят ковчега на света Петка от гроба.  </a:t>
            </a:r>
            <a:endParaRPr lang="en-IE" sz="3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9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66000">
              <a:srgbClr val="F8B049">
                <a:alpha val="6000"/>
              </a:srgbClr>
            </a:gs>
            <a:gs pos="46000">
              <a:schemeClr val="accent4">
                <a:lumMod val="56000"/>
                <a:lumOff val="44000"/>
              </a:schemeClr>
            </a:gs>
            <a:gs pos="100000">
              <a:srgbClr val="F8B049">
                <a:alpha val="38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64833"/>
            <a:ext cx="88392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 се явила в съня и на една благочестива християнка от град Епиват, като й открила истината за себе си.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4800"/>
            <a:ext cx="5981214" cy="46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3000">
              <a:srgbClr val="F8B049">
                <a:alpha val="37000"/>
              </a:srgbClr>
            </a:gs>
            <a:gs pos="39000">
              <a:schemeClr val="accent4">
                <a:lumMod val="56000"/>
                <a:lumOff val="44000"/>
              </a:schemeClr>
            </a:gs>
            <a:gs pos="100000">
              <a:srgbClr val="F8B04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  <a14:imgEffect>
                      <a14:colorTemperature colorTemp="8500"/>
                    </a14:imgEffect>
                    <a14:imgEffect>
                      <a14:saturation sat="1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0" y="152400"/>
            <a:ext cx="6461760" cy="476711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4800600"/>
            <a:ext cx="89154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Тялото на светицата било извадено от гроба. То било непроменено и благоуханно. Всички прославили Бога и тържествено положили ковчега в храма за поклонение.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6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rgbClr val="FC9FCB">
                <a:alpha val="0"/>
                <a:lumMod val="0"/>
                <a:lumOff val="100000"/>
              </a:srgbClr>
            </a:gs>
            <a:gs pos="98000">
              <a:srgbClr val="F8B049">
                <a:alpha val="49000"/>
              </a:srgb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81000" y="1676400"/>
            <a:ext cx="8458200" cy="4038600"/>
          </a:xfrm>
        </p:spPr>
        <p:txBody>
          <a:bodyPr/>
          <a:lstStyle/>
          <a:p>
            <a:pPr marL="182880" indent="0">
              <a:buNone/>
            </a:pPr>
            <a:r>
              <a:rPr lang="bg-BG" sz="32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Тогава започнали да се случват дивни чудеса. Бог дарил своята вярна служителка света Петка със сила на чудотворство. Всеки, който пристъпвал с молитва към нея, получавал изцеление от болестта си или спасение от беди. 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4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199" y="5064833"/>
            <a:ext cx="92201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Като узнал за светицата, благочестивият български цар Йоан Асен</a:t>
            </a:r>
            <a:r>
              <a:rPr lang="en-US" sz="28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bg-BG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пренесъл мощите й в столичния град Търново</a:t>
            </a:r>
            <a:r>
              <a:rPr lang="bg-BG" sz="28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всички с радост й се поклонили и много чудеса се случвали по нейните молитви. </a:t>
            </a:r>
            <a:endParaRPr lang="en-IE" sz="32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12" y="152400"/>
            <a:ext cx="7010400" cy="491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1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accent2">
                <a:lumMod val="85000"/>
                <a:lumOff val="15000"/>
              </a:schemeClr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74" y="1752600"/>
            <a:ext cx="9093926" cy="3657600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Нетленното тяло на светицата повече от 150 години останало в Търново, затова я наричаме и света Петка Търновска. </a:t>
            </a:r>
            <a:b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По време на турското робство, за да се запазят мощите на света Петка, те били пренесени в Сърбия</a:t>
            </a:r>
            <a:r>
              <a:rPr lang="en-US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после и в други страни, а днес те се намират в Румъния.</a:t>
            </a:r>
            <a:endParaRPr lang="en-IE" sz="36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accent2">
                <a:lumMod val="85000"/>
                <a:lumOff val="15000"/>
              </a:schemeClr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34" y="209550"/>
            <a:ext cx="6756400" cy="50673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-76199" y="5410200"/>
            <a:ext cx="92201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Днес нетленните мощи на света Петка са положени за поклонение в храма „Сретение Господне“ в град Яш, Румъния. </a:t>
            </a:r>
            <a:endParaRPr lang="en-IE" sz="3000" dirty="0">
              <a:solidFill>
                <a:schemeClr val="accent1">
                  <a:lumMod val="7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26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accent2">
                <a:lumMod val="85000"/>
                <a:lumOff val="15000"/>
              </a:schemeClr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8" r="24817"/>
          <a:stretch/>
        </p:blipFill>
        <p:spPr>
          <a:xfrm>
            <a:off x="152400" y="152400"/>
            <a:ext cx="5264331" cy="51524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131" y="152400"/>
            <a:ext cx="3477282" cy="515243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-76199" y="5304830"/>
            <a:ext cx="92201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0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Десетки хиляди поклонници идват всяка година да принесат молитва към светицата или да й благодарят за чудната помощ.</a:t>
            </a:r>
            <a:endParaRPr lang="en-IE" sz="30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25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4724400"/>
            <a:ext cx="90678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На светицата са посветени множество храмове в България. Един от тях е старинният храм „Света Петка“ в София, където се намира нейна чудотворна икона.</a:t>
            </a:r>
            <a:endParaRPr lang="en-IE" sz="3000" dirty="0">
              <a:solidFill>
                <a:schemeClr val="accent1">
                  <a:lumMod val="7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" y="152400"/>
            <a:ext cx="5784747" cy="4338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463"/>
            <a:ext cx="2919796" cy="43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-152400" y="5736146"/>
            <a:ext cx="9525000" cy="1752600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Преподобна свята Петко, моли Бога за нас!</a:t>
            </a:r>
            <a:r>
              <a:rPr lang="bg-BG" sz="4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IE" sz="4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304799"/>
            <a:ext cx="4116580" cy="54313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1916" y="5482230"/>
            <a:ext cx="32175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050" dirty="0" smtClean="0">
                <a:solidFill>
                  <a:schemeClr val="bg1">
                    <a:lumMod val="65000"/>
                  </a:schemeClr>
                </a:solidFill>
              </a:rPr>
              <a:t>Иконата на света Петка от Клисурския манастир</a:t>
            </a:r>
            <a:endParaRPr lang="en-IE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8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397</TotalTime>
  <Words>334</Words>
  <Application>Microsoft Office PowerPoint</Application>
  <PresentationFormat>On-screen Show (4:3)</PresentationFormat>
  <Paragraphs>30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Slipstream</vt:lpstr>
      <vt:lpstr>PowerPoint Presentation</vt:lpstr>
      <vt:lpstr> Света Параскева, чието име в превод от гръцки означава Петка, се родила през 11 век в град Епиват, на брега на Мраморно море, недалеч от Цариград, днешен Истанбул. По онова време там живеели българи.  </vt:lpstr>
      <vt:lpstr>PowerPoint Presentation</vt:lpstr>
      <vt:lpstr> Света Петка имала милостиво сърце и усърдно помагала на немощните и страдащите. Богатите си дрехи тя давала на бедняците.</vt:lpstr>
      <vt:lpstr> От малка тя закопняла да посвети живота си на Бога. След смъртта на родителите си, раздала на бедните наследството си, оставила богатия си дом и първо отишла в манастир, а по-късно заживяла усамотено в пустинята край река Йордан. </vt:lpstr>
      <vt:lpstr>Света Петка се отдалечила от света, за да живее само за Бога и да Му служи.</vt:lpstr>
      <vt:lpstr>В Йорданската пустиня тя търпяла нищета и зной, но душата й се радвала в молитвено общение с Господа. </vt:lpstr>
      <vt:lpstr> Света Петка преживяла в пустинята дълги години и ето че  наближил края на нейния живот. Пред светата девица се явил ангел, който й наредил да се върне в родния си град.</vt:lpstr>
      <vt:lpstr>Светицата първо се отправила към Цариград да се поклони на Божията майка във Влахернската църква. </vt:lpstr>
      <vt:lpstr> Като се завърнала в родния си град Епиват, света Петка не намерила жив никого от роднините си и се приютила в храма, където пребивавала в непрестанна молитва.  Както се молела, така и предала душата си на Бога.</vt:lpstr>
      <vt:lpstr> Жителите на Епиват я погребали като никому непозната вън от селището, а по-късно в нейния гроб сложили и тялото на мъртъв моряк, изхвърлен на брега. </vt:lpstr>
      <vt:lpstr> Бог не оставил света Петка в забрава, а пожелал да я прослави сред човеците. През нощта светъл ангел се явил пред един боголюбив човек от Епиват на име Георги и му наредил да извадят ковчега на света Петка от гроба.  </vt:lpstr>
      <vt:lpstr>Света Петка се явила в съня и на една благочестива християнка от град Епиват, като й открила истината за себе си.</vt:lpstr>
      <vt:lpstr>Тялото на светицата било извадено от гроба. То било непроменено и благоуханно. Всички прославили Бога и тържествено положили ковчега в храма за поклонение.</vt:lpstr>
      <vt:lpstr> Тогава започнали да се случват дивни чудеса. Бог дарил своята вярна служителка света Петка със сила на чудотворство. Всеки, който пристъпвал с молитва към нея, получавал изцеление от болестта си или спасение от беди. </vt:lpstr>
      <vt:lpstr>Като узнал за светицата, благочестивият български цар Йоан Асен II пренесъл мощите й в столичния град Търново и всички с радост й се поклонили и много чудеса се случвали по нейните молитви. </vt:lpstr>
      <vt:lpstr> Нетленното тяло на светицата повече от 150 години останало в Търново, затова я наричаме и света Петка Търновска.   По време на турското робство, за да се запазят мощите на света Петка, те били пренесени в Сърбия, после и в други страни, а днес те се намират в Румъния.</vt:lpstr>
      <vt:lpstr>Днес нетленните мощи на света Петка са положени за поклонение в храма „Сретение Господне“ в град Яш, Румъния. </vt:lpstr>
      <vt:lpstr>Десетки хиляди поклонници идват всяка година да принесат молитва към светицата или да й благодарят за чудната помощ.</vt:lpstr>
      <vt:lpstr> На светицата са посветени множество храмове в България. Един от тях е старинният храм „Света Петка“ в София, където се намира нейна чудотворна икона.</vt:lpstr>
      <vt:lpstr>Преподобна свята Петко, моли Бога за нас!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Света Петка</dc:title>
  <dc:creator/>
  <cp:lastModifiedBy>Ivo</cp:lastModifiedBy>
  <cp:revision>35</cp:revision>
  <dcterms:created xsi:type="dcterms:W3CDTF">2006-08-16T00:00:00Z</dcterms:created>
  <dcterms:modified xsi:type="dcterms:W3CDTF">2017-10-11T18:40:41Z</dcterms:modified>
</cp:coreProperties>
</file>